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8"/>
  </p:notesMasterIdLst>
  <p:sldIdLst>
    <p:sldId id="256" r:id="rId2"/>
    <p:sldId id="258" r:id="rId3"/>
    <p:sldId id="267" r:id="rId4"/>
    <p:sldId id="260" r:id="rId5"/>
    <p:sldId id="259" r:id="rId6"/>
    <p:sldId id="262" r:id="rId7"/>
    <p:sldId id="266" r:id="rId8"/>
    <p:sldId id="277" r:id="rId9"/>
    <p:sldId id="305" r:id="rId10"/>
    <p:sldId id="270" r:id="rId11"/>
    <p:sldId id="263" r:id="rId12"/>
    <p:sldId id="276" r:id="rId13"/>
    <p:sldId id="269" r:id="rId14"/>
    <p:sldId id="307" r:id="rId15"/>
    <p:sldId id="306" r:id="rId16"/>
    <p:sldId id="286" r:id="rId17"/>
  </p:sldIdLst>
  <p:sldSz cx="9144000" cy="5143500" type="screen16x9"/>
  <p:notesSz cx="6858000" cy="9144000"/>
  <p:embeddedFontLst>
    <p:embeddedFont>
      <p:font typeface="Gill Sans Ultra Bold" panose="020B0A02020104020203" pitchFamily="34" charset="0"/>
      <p:regular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Ranchers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8AEA07-36EA-4A02-A84D-378817AEC0BB}">
  <a:tblStyle styleId="{D58AEA07-36EA-4A02-A84D-378817AEC0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70f1f795c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70f1f795c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70f1f795c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70f1f795c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7105a416b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7105a416b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70f1f795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70f1f795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0ff5ca009_7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0ff5ca009_7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70f1f795cd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70f1f795cd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7200" y="1588308"/>
            <a:ext cx="32448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7200" y="3305593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solidFill>
          <a:schemeClr val="accent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392100" y="746469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4644935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2"/>
          </p:nvPr>
        </p:nvSpPr>
        <p:spPr>
          <a:xfrm>
            <a:off x="6563530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 idx="3" hasCustomPrompt="1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4" hasCustomPrompt="1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5" hasCustomPrompt="1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6" hasCustomPrompt="1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8"/>
          </p:nvPr>
        </p:nvSpPr>
        <p:spPr>
          <a:xfrm>
            <a:off x="2705791" y="3026340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3"/>
          </p:nvPr>
        </p:nvSpPr>
        <p:spPr>
          <a:xfrm>
            <a:off x="852747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4"/>
          </p:nvPr>
        </p:nvSpPr>
        <p:spPr>
          <a:xfrm>
            <a:off x="2748841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5"/>
          </p:nvPr>
        </p:nvSpPr>
        <p:spPr>
          <a:xfrm>
            <a:off x="4579385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grpSp>
        <p:nvGrpSpPr>
          <p:cNvPr id="133" name="Google Shape;133;p20"/>
          <p:cNvGrpSpPr/>
          <p:nvPr/>
        </p:nvGrpSpPr>
        <p:grpSpPr>
          <a:xfrm>
            <a:off x="578802" y="793500"/>
            <a:ext cx="750223" cy="600349"/>
            <a:chOff x="578802" y="793500"/>
            <a:chExt cx="750223" cy="600349"/>
          </a:xfrm>
        </p:grpSpPr>
        <p:sp>
          <p:nvSpPr>
            <p:cNvPr id="134" name="Google Shape;134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20"/>
          <p:cNvGrpSpPr/>
          <p:nvPr/>
        </p:nvGrpSpPr>
        <p:grpSpPr>
          <a:xfrm rot="10800000">
            <a:off x="7841477" y="732650"/>
            <a:ext cx="750223" cy="600349"/>
            <a:chOff x="578802" y="793500"/>
            <a:chExt cx="750223" cy="600349"/>
          </a:xfrm>
        </p:grpSpPr>
        <p:sp>
          <p:nvSpPr>
            <p:cNvPr id="137" name="Google Shape;137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1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789425" y="844372"/>
            <a:ext cx="3503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"/>
          </p:nvPr>
        </p:nvSpPr>
        <p:spPr>
          <a:xfrm>
            <a:off x="787200" y="1686168"/>
            <a:ext cx="2876400" cy="10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791784" y="3485700"/>
            <a:ext cx="3148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13"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2414250" y="2368484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2500400" y="3618384"/>
            <a:ext cx="41433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6" name="Google Shape;156;p24"/>
          <p:cNvGrpSpPr/>
          <p:nvPr/>
        </p:nvGrpSpPr>
        <p:grpSpPr>
          <a:xfrm>
            <a:off x="603289" y="562457"/>
            <a:ext cx="8022032" cy="3804345"/>
            <a:chOff x="603289" y="562457"/>
            <a:chExt cx="8022032" cy="3804345"/>
          </a:xfrm>
        </p:grpSpPr>
        <p:sp>
          <p:nvSpPr>
            <p:cNvPr id="157" name="Google Shape;157;p24"/>
            <p:cNvSpPr/>
            <p:nvPr/>
          </p:nvSpPr>
          <p:spPr>
            <a:xfrm>
              <a:off x="6562317" y="763432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7992950" y="2287350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603289" y="562457"/>
              <a:ext cx="294000" cy="294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 rot="5400000">
              <a:off x="2065925" y="1193400"/>
              <a:ext cx="194700" cy="1686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8358595" y="562462"/>
              <a:ext cx="226800" cy="22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1200125" y="18937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867867" y="1926857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8244950" y="26574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3511200" y="674248"/>
              <a:ext cx="226800" cy="22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8431521" y="4173002"/>
              <a:ext cx="193800" cy="19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 rot="5400000">
              <a:off x="777875" y="3740675"/>
              <a:ext cx="148500" cy="1284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4966369" y="893654"/>
              <a:ext cx="145500" cy="1455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tion 2">
  <p:cSld name="CUSTOM_15">
    <p:bg>
      <p:bgPr>
        <a:solidFill>
          <a:schemeClr val="accent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787200" y="747850"/>
            <a:ext cx="37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>
            <a:off x="787200" y="1964013"/>
            <a:ext cx="296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7_1">
    <p:bg>
      <p:bgPr>
        <a:solidFill>
          <a:schemeClr val="accent6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787200" y="789881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bg>
      <p:bgPr>
        <a:solidFill>
          <a:schemeClr val="accent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89525" y="139730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7980425" y="1334375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7440575" y="3955875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872600" y="585100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636825" y="30289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636175" y="179595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457825" y="9010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51825" y="3832950"/>
            <a:ext cx="412800" cy="41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72600" y="2952750"/>
            <a:ext cx="33987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" name="Google Shape;24;p3"/>
          <p:cNvGrpSpPr/>
          <p:nvPr/>
        </p:nvGrpSpPr>
        <p:grpSpPr>
          <a:xfrm>
            <a:off x="769245" y="613803"/>
            <a:ext cx="7564105" cy="3519171"/>
            <a:chOff x="769245" y="613803"/>
            <a:chExt cx="7564105" cy="3519171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115120" y="613803"/>
              <a:ext cx="7218230" cy="3519171"/>
              <a:chOff x="1115120" y="613803"/>
              <a:chExt cx="7218230" cy="3519171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1115120" y="259565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5400000">
                <a:off x="7316875" y="3436662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8216950" y="2952750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00000">
                <a:off x="2313850" y="1064387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7697995" y="61380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1580750" y="4016575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>
              <a:off x="769245" y="8410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7011850" y="176801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086000" y="7398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87200" y="745626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bg>
      <p:bgPr>
        <a:solidFill>
          <a:schemeClr val="accen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037275" y="1832700"/>
            <a:ext cx="1890900" cy="1017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3626555" y="1832700"/>
            <a:ext cx="1890900" cy="1017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3"/>
          </p:nvPr>
        </p:nvSpPr>
        <p:spPr>
          <a:xfrm>
            <a:off x="6215825" y="1832700"/>
            <a:ext cx="1890900" cy="1017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1037275" y="3231275"/>
            <a:ext cx="1890900" cy="1017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>
            <a:off x="3626555" y="3231275"/>
            <a:ext cx="1890900" cy="1017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215825" y="3231275"/>
            <a:ext cx="1890900" cy="1017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13225" y="74587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844400" y="191970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433643" y="191970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6022897" y="1919708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/>
          </p:nvPr>
        </p:nvSpPr>
        <p:spPr>
          <a:xfrm>
            <a:off x="844400" y="33181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/>
          </p:nvPr>
        </p:nvSpPr>
        <p:spPr>
          <a:xfrm>
            <a:off x="3433643" y="33181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/>
          </p:nvPr>
        </p:nvSpPr>
        <p:spPr>
          <a:xfrm>
            <a:off x="6022897" y="33181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solidFill>
          <a:schemeClr val="accent4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87200" y="74789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77350" y="1961518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1538950" y="2300906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3"/>
          </p:nvPr>
        </p:nvSpPr>
        <p:spPr>
          <a:xfrm>
            <a:off x="1277350" y="3283536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4"/>
          </p:nvPr>
        </p:nvSpPr>
        <p:spPr>
          <a:xfrm>
            <a:off x="1538950" y="3770323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5"/>
          </p:nvPr>
        </p:nvSpPr>
        <p:spPr>
          <a:xfrm>
            <a:off x="5683025" y="1809112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6"/>
          </p:nvPr>
        </p:nvSpPr>
        <p:spPr>
          <a:xfrm>
            <a:off x="5683025" y="2300900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7"/>
          </p:nvPr>
        </p:nvSpPr>
        <p:spPr>
          <a:xfrm>
            <a:off x="5683025" y="3435936"/>
            <a:ext cx="21837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8"/>
          </p:nvPr>
        </p:nvSpPr>
        <p:spPr>
          <a:xfrm>
            <a:off x="5683025" y="3770323"/>
            <a:ext cx="19221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787200" y="750562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2"/>
          </p:nvPr>
        </p:nvSpPr>
        <p:spPr>
          <a:xfrm>
            <a:off x="852700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8527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3"/>
          </p:nvPr>
        </p:nvSpPr>
        <p:spPr>
          <a:xfrm>
            <a:off x="3411597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4"/>
          </p:nvPr>
        </p:nvSpPr>
        <p:spPr>
          <a:xfrm>
            <a:off x="3411595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5"/>
          </p:nvPr>
        </p:nvSpPr>
        <p:spPr>
          <a:xfrm>
            <a:off x="5970504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6"/>
          </p:nvPr>
        </p:nvSpPr>
        <p:spPr>
          <a:xfrm>
            <a:off x="59705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7">
    <p:bg>
      <p:bgPr>
        <a:solidFill>
          <a:schemeClr val="accen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1864500" y="1815375"/>
            <a:ext cx="2121900" cy="1755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2"/>
          </p:nvPr>
        </p:nvSpPr>
        <p:spPr>
          <a:xfrm>
            <a:off x="5157600" y="2492945"/>
            <a:ext cx="2121900" cy="1755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787200" y="74860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3"/>
          </p:nvPr>
        </p:nvSpPr>
        <p:spPr>
          <a:xfrm>
            <a:off x="2089489" y="1967769"/>
            <a:ext cx="17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/>
          </p:nvPr>
        </p:nvSpPr>
        <p:spPr>
          <a:xfrm>
            <a:off x="5363100" y="2645334"/>
            <a:ext cx="17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55200" y="353250"/>
            <a:ext cx="8433600" cy="443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6" r:id="rId10"/>
    <p:sldLayoutId id="2147483669" r:id="rId11"/>
    <p:sldLayoutId id="2147483670" r:id="rId12"/>
    <p:sldLayoutId id="2147483675" r:id="rId13"/>
    <p:sldLayoutId id="2147483677" r:id="rId14"/>
    <p:sldLayoutId id="2147483678" r:id="rId15"/>
    <p:sldLayoutId id="2147483679" r:id="rId16"/>
    <p:sldLayoutId id="2147483680" r:id="rId17"/>
    <p:sldLayoutId id="214748368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mk.edu.vn.u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aboo.ua/ua/kishen-kova-knizhka-emocijnogo-intelektu.html?gclid=Cj0KCQjwlOmLBhCHARIsAGiJg7mn0Kaqkt8pCY5rZvQI0KdWc3MU6MUVxOe0W4bqftU0u1fwTqrDWn8aAu8AEALw_wc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mk.edu.vn.ua/" TargetMode="External"/><Relationship Id="rId2" Type="http://schemas.openxmlformats.org/officeDocument/2006/relationships/hyperlink" Target="mailto:zprppvmr@galaxy.vn.ua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https://mmk.edu.vn.ua/inozemni-movy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0410-20#Tex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zakon.rada.gov.ua/laws/show/z1121-04#Tex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mk.edu.vn.ua/uploads/images/articles/english/2020-2021/Alla/17062021/%D0%9E%D0%BD%D0%BB%D0%B0%D0%B9%D0%BD-%D1%96%D0%BD%D1%81%D1%82%D1%80%D1%83%D0%BC%D0%B5%D0%BD%D1%82%D0%B8%20%D0%B4%D0%BB%D1%8F%20%D0%B4%D0%B8%D1%81%D1%82%D0%B0%D0%BD%D1%86%D1%96%D0%B9%D0%BD%D0%BE%D0%B3%D0%BE%20%D0%BD%D0%B0%D0%B2%D1%87%D0%B0%D0%BD%D0%BD%D1%8F%20(22.06.2021)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mmk.edu.vn.ua/uploads/images/articles/english/2020-2021/Alla/17062021/%D0%9E%D1%80%D0%B3%D0%B0%D0%BD%D1%96%D0%B7%D0%B0%D1%86%D1%96%D1%8F%20%D0%BE%D1%81%D0%B2%D1%96%D1%82%D0%BD%D1%8C%D0%BE%D0%B3%D0%BE%20%D0%BF%D1%80%D0%BE%D1%86%D0%B5%D1%81%D1%83%2022.06.2021.docx_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Ser_osv/36975/" TargetMode="External"/><Relationship Id="rId2" Type="http://schemas.openxmlformats.org/officeDocument/2006/relationships/hyperlink" Target="https://imzo.gov.ua/2021/07/15/nakaz-mon-vid-13-07-2021-813-pro-zatverdzhennia-metodychnykh-rekomendatsiy-shchodo-otsiniuvannia-rezul-tativ-navchannia-uchniv-1-4-klasiv-zakladiv-zahal-noi-seredn-oi-osvity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1701113" y="903304"/>
            <a:ext cx="4723778" cy="9007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Центр професійного розвитку педагогічних працівників</a:t>
            </a:r>
            <a:br>
              <a:rPr lang="uk-UA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Вінницької міської ради</a:t>
            </a:r>
            <a:br>
              <a:rPr lang="uk-UA" sz="5400" b="1" dirty="0">
                <a:solidFill>
                  <a:srgbClr val="FFFF00"/>
                </a:solidFill>
                <a:highlight>
                  <a:srgbClr val="808080"/>
                </a:highlight>
              </a:rPr>
            </a:br>
            <a:endParaRPr sz="2950" dirty="0">
              <a:solidFill>
                <a:schemeClr val="accent5"/>
              </a:solidFill>
              <a:highlight>
                <a:srgbClr val="808080"/>
              </a:highlight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787200" y="3305593"/>
            <a:ext cx="4340246" cy="992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2000" b="1" i="1" dirty="0">
                <a:solidFill>
                  <a:schemeClr val="accent3">
                    <a:lumMod val="75000"/>
                  </a:schemeClr>
                </a:solidFill>
              </a:rPr>
              <a:t>Підготувала: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  консультант ЦПРПП  </a:t>
            </a:r>
          </a:p>
          <a:p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</a:rPr>
              <a:t>к.п.н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</a:rPr>
              <a:t>Лановенко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Алла Олегівна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37"/>
          <p:cNvSpPr/>
          <p:nvPr/>
        </p:nvSpPr>
        <p:spPr>
          <a:xfrm>
            <a:off x="-1239575" y="4194300"/>
            <a:ext cx="140250" cy="39700"/>
          </a:xfrm>
          <a:custGeom>
            <a:avLst/>
            <a:gdLst/>
            <a:ahLst/>
            <a:cxnLst/>
            <a:rect l="l" t="t" r="r" b="b"/>
            <a:pathLst>
              <a:path w="5610" h="1588" extrusionOk="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37"/>
          <p:cNvGrpSpPr/>
          <p:nvPr/>
        </p:nvGrpSpPr>
        <p:grpSpPr>
          <a:xfrm>
            <a:off x="890054" y="4023218"/>
            <a:ext cx="410638" cy="327985"/>
            <a:chOff x="986304" y="3905918"/>
            <a:chExt cx="410638" cy="327985"/>
          </a:xfrm>
        </p:grpSpPr>
        <p:sp>
          <p:nvSpPr>
            <p:cNvPr id="262" name="Google Shape;262;p37"/>
            <p:cNvSpPr/>
            <p:nvPr/>
          </p:nvSpPr>
          <p:spPr>
            <a:xfrm>
              <a:off x="986304" y="4021204"/>
              <a:ext cx="212700" cy="212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63742" y="3905918"/>
              <a:ext cx="133200" cy="13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7"/>
          <p:cNvGrpSpPr/>
          <p:nvPr/>
        </p:nvGrpSpPr>
        <p:grpSpPr>
          <a:xfrm>
            <a:off x="5112002" y="687198"/>
            <a:ext cx="3639070" cy="3652626"/>
            <a:chOff x="4363958" y="755758"/>
            <a:chExt cx="4059811" cy="3529796"/>
          </a:xfrm>
        </p:grpSpPr>
        <p:grpSp>
          <p:nvGrpSpPr>
            <p:cNvPr id="265" name="Google Shape;265;p37"/>
            <p:cNvGrpSpPr/>
            <p:nvPr/>
          </p:nvGrpSpPr>
          <p:grpSpPr>
            <a:xfrm>
              <a:off x="4363958" y="1400034"/>
              <a:ext cx="4059811" cy="2845200"/>
              <a:chOff x="9164418" y="1581373"/>
              <a:chExt cx="3859136" cy="2704563"/>
            </a:xfrm>
          </p:grpSpPr>
          <p:sp>
            <p:nvSpPr>
              <p:cNvPr id="266" name="Google Shape;266;p37"/>
              <p:cNvSpPr/>
              <p:nvPr/>
            </p:nvSpPr>
            <p:spPr>
              <a:xfrm>
                <a:off x="9164418" y="3411589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5" y="0"/>
                    </a:moveTo>
                    <a:cubicBezTo>
                      <a:pt x="1305" y="1210"/>
                      <a:pt x="1210" y="1304"/>
                      <a:pt x="1" y="1414"/>
                    </a:cubicBezTo>
                    <a:cubicBezTo>
                      <a:pt x="1210" y="1509"/>
                      <a:pt x="1305" y="1603"/>
                      <a:pt x="1415" y="2828"/>
                    </a:cubicBezTo>
                    <a:cubicBezTo>
                      <a:pt x="1509" y="1603"/>
                      <a:pt x="1603" y="1509"/>
                      <a:pt x="2829" y="1414"/>
                    </a:cubicBezTo>
                    <a:cubicBezTo>
                      <a:pt x="1603" y="1304"/>
                      <a:pt x="1525" y="1210"/>
                      <a:pt x="1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11406402" y="1588146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4" y="0"/>
                    </a:moveTo>
                    <a:cubicBezTo>
                      <a:pt x="1320" y="1226"/>
                      <a:pt x="1226" y="1320"/>
                      <a:pt x="0" y="1414"/>
                    </a:cubicBezTo>
                    <a:cubicBezTo>
                      <a:pt x="1226" y="1524"/>
                      <a:pt x="1320" y="1619"/>
                      <a:pt x="1414" y="2828"/>
                    </a:cubicBezTo>
                    <a:cubicBezTo>
                      <a:pt x="1524" y="1619"/>
                      <a:pt x="1618" y="1524"/>
                      <a:pt x="2828" y="1414"/>
                    </a:cubicBezTo>
                    <a:cubicBezTo>
                      <a:pt x="1618" y="1304"/>
                      <a:pt x="1524" y="1226"/>
                      <a:pt x="14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12825104" y="3143144"/>
                <a:ext cx="198450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29" extrusionOk="0">
                    <a:moveTo>
                      <a:pt x="1415" y="1"/>
                    </a:moveTo>
                    <a:cubicBezTo>
                      <a:pt x="1305" y="1226"/>
                      <a:pt x="1210" y="1320"/>
                      <a:pt x="1" y="1415"/>
                    </a:cubicBezTo>
                    <a:cubicBezTo>
                      <a:pt x="1210" y="1525"/>
                      <a:pt x="1305" y="1619"/>
                      <a:pt x="1415" y="2829"/>
                    </a:cubicBezTo>
                    <a:cubicBezTo>
                      <a:pt x="1509" y="1619"/>
                      <a:pt x="1603" y="1525"/>
                      <a:pt x="2813" y="1415"/>
                    </a:cubicBezTo>
                    <a:cubicBezTo>
                      <a:pt x="1603" y="1320"/>
                      <a:pt x="1509" y="1226"/>
                      <a:pt x="1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9425723" y="3527766"/>
                <a:ext cx="2438474" cy="632952"/>
              </a:xfrm>
              <a:custGeom>
                <a:avLst/>
                <a:gdLst/>
                <a:ahLst/>
                <a:cxnLst/>
                <a:rect l="l" t="t" r="r" b="b"/>
                <a:pathLst>
                  <a:path w="34565" h="8972" extrusionOk="0">
                    <a:moveTo>
                      <a:pt x="7353" y="0"/>
                    </a:moveTo>
                    <a:lnTo>
                      <a:pt x="425" y="7730"/>
                    </a:lnTo>
                    <a:cubicBezTo>
                      <a:pt x="1" y="8217"/>
                      <a:pt x="346" y="8971"/>
                      <a:pt x="991" y="8971"/>
                    </a:cubicBezTo>
                    <a:lnTo>
                      <a:pt x="27102" y="8971"/>
                    </a:lnTo>
                    <a:cubicBezTo>
                      <a:pt x="28485" y="8971"/>
                      <a:pt x="29773" y="8327"/>
                      <a:pt x="30606" y="7243"/>
                    </a:cubicBezTo>
                    <a:lnTo>
                      <a:pt x="34565" y="2043"/>
                    </a:lnTo>
                    <a:lnTo>
                      <a:pt x="31093" y="1760"/>
                    </a:lnTo>
                    <a:lnTo>
                      <a:pt x="323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9679552" y="3236266"/>
                <a:ext cx="2176884" cy="834647"/>
              </a:xfrm>
              <a:custGeom>
                <a:avLst/>
                <a:gdLst/>
                <a:ahLst/>
                <a:cxnLst/>
                <a:rect l="l" t="t" r="r" b="b"/>
                <a:pathLst>
                  <a:path w="30857" h="11831" extrusionOk="0">
                    <a:moveTo>
                      <a:pt x="9317" y="0"/>
                    </a:moveTo>
                    <a:lnTo>
                      <a:pt x="440" y="4729"/>
                    </a:lnTo>
                    <a:lnTo>
                      <a:pt x="519" y="4902"/>
                    </a:lnTo>
                    <a:lnTo>
                      <a:pt x="488" y="4902"/>
                    </a:lnTo>
                    <a:cubicBezTo>
                      <a:pt x="221" y="4902"/>
                      <a:pt x="1" y="5122"/>
                      <a:pt x="1" y="5389"/>
                    </a:cubicBezTo>
                    <a:cubicBezTo>
                      <a:pt x="1" y="5672"/>
                      <a:pt x="221" y="5892"/>
                      <a:pt x="488" y="5892"/>
                    </a:cubicBezTo>
                    <a:lnTo>
                      <a:pt x="21634" y="5892"/>
                    </a:lnTo>
                    <a:cubicBezTo>
                      <a:pt x="23001" y="5892"/>
                      <a:pt x="24117" y="7008"/>
                      <a:pt x="24117" y="8374"/>
                    </a:cubicBezTo>
                    <a:cubicBezTo>
                      <a:pt x="24117" y="9741"/>
                      <a:pt x="23001" y="10857"/>
                      <a:pt x="21634" y="10857"/>
                    </a:cubicBezTo>
                    <a:lnTo>
                      <a:pt x="488" y="10857"/>
                    </a:lnTo>
                    <a:cubicBezTo>
                      <a:pt x="221" y="10857"/>
                      <a:pt x="1" y="11077"/>
                      <a:pt x="1" y="11344"/>
                    </a:cubicBezTo>
                    <a:cubicBezTo>
                      <a:pt x="1" y="11611"/>
                      <a:pt x="221" y="11831"/>
                      <a:pt x="488" y="11831"/>
                    </a:cubicBezTo>
                    <a:lnTo>
                      <a:pt x="21744" y="11831"/>
                    </a:lnTo>
                    <a:cubicBezTo>
                      <a:pt x="22813" y="11799"/>
                      <a:pt x="23755" y="11297"/>
                      <a:pt x="24368" y="10511"/>
                    </a:cubicBezTo>
                    <a:cubicBezTo>
                      <a:pt x="25295" y="9568"/>
                      <a:pt x="29600" y="5091"/>
                      <a:pt x="29961" y="3755"/>
                    </a:cubicBezTo>
                    <a:cubicBezTo>
                      <a:pt x="30857" y="440"/>
                      <a:pt x="27133" y="0"/>
                      <a:pt x="2713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9679552" y="3617573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0"/>
                    </a:moveTo>
                    <a:cubicBezTo>
                      <a:pt x="1" y="267"/>
                      <a:pt x="221" y="471"/>
                      <a:pt x="488" y="471"/>
                    </a:cubicBezTo>
                    <a:lnTo>
                      <a:pt x="21634" y="471"/>
                    </a:lnTo>
                    <a:cubicBezTo>
                      <a:pt x="21729" y="471"/>
                      <a:pt x="21807" y="487"/>
                      <a:pt x="21886" y="487"/>
                    </a:cubicBezTo>
                    <a:cubicBezTo>
                      <a:pt x="22781" y="518"/>
                      <a:pt x="23598" y="1021"/>
                      <a:pt x="24023" y="1822"/>
                    </a:cubicBezTo>
                    <a:lnTo>
                      <a:pt x="24054" y="1885"/>
                    </a:lnTo>
                    <a:cubicBezTo>
                      <a:pt x="23771" y="801"/>
                      <a:pt x="22797" y="0"/>
                      <a:pt x="216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9713908" y="365192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29"/>
                    </a:cubicBezTo>
                    <a:cubicBezTo>
                      <a:pt x="23897" y="2907"/>
                      <a:pt x="23897" y="2058"/>
                      <a:pt x="23536" y="1335"/>
                    </a:cubicBezTo>
                    <a:cubicBezTo>
                      <a:pt x="23111" y="519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9713908" y="373390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9713908" y="381482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9713908" y="3895740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9679552" y="2744130"/>
                <a:ext cx="2180200" cy="838034"/>
              </a:xfrm>
              <a:custGeom>
                <a:avLst/>
                <a:gdLst/>
                <a:ahLst/>
                <a:cxnLst/>
                <a:rect l="l" t="t" r="r" b="b"/>
                <a:pathLst>
                  <a:path w="30904" h="11879" extrusionOk="0">
                    <a:moveTo>
                      <a:pt x="9364" y="1"/>
                    </a:moveTo>
                    <a:lnTo>
                      <a:pt x="488" y="4746"/>
                    </a:lnTo>
                    <a:lnTo>
                      <a:pt x="598" y="4950"/>
                    </a:lnTo>
                    <a:lnTo>
                      <a:pt x="488" y="4950"/>
                    </a:lnTo>
                    <a:cubicBezTo>
                      <a:pt x="221" y="4950"/>
                      <a:pt x="1" y="5170"/>
                      <a:pt x="1" y="5437"/>
                    </a:cubicBezTo>
                    <a:cubicBezTo>
                      <a:pt x="1" y="5704"/>
                      <a:pt x="221" y="5940"/>
                      <a:pt x="488" y="5940"/>
                    </a:cubicBezTo>
                    <a:lnTo>
                      <a:pt x="21634" y="5940"/>
                    </a:lnTo>
                    <a:cubicBezTo>
                      <a:pt x="23001" y="5940"/>
                      <a:pt x="24117" y="7039"/>
                      <a:pt x="24117" y="8422"/>
                    </a:cubicBezTo>
                    <a:cubicBezTo>
                      <a:pt x="24117" y="9789"/>
                      <a:pt x="23001" y="10904"/>
                      <a:pt x="21634" y="10904"/>
                    </a:cubicBezTo>
                    <a:lnTo>
                      <a:pt x="488" y="10904"/>
                    </a:lnTo>
                    <a:cubicBezTo>
                      <a:pt x="221" y="10904"/>
                      <a:pt x="1" y="11124"/>
                      <a:pt x="1" y="11391"/>
                    </a:cubicBezTo>
                    <a:cubicBezTo>
                      <a:pt x="1" y="11658"/>
                      <a:pt x="221" y="11878"/>
                      <a:pt x="488" y="11878"/>
                    </a:cubicBezTo>
                    <a:lnTo>
                      <a:pt x="21744" y="11878"/>
                    </a:lnTo>
                    <a:cubicBezTo>
                      <a:pt x="22781" y="11847"/>
                      <a:pt x="23693" y="11376"/>
                      <a:pt x="24305" y="10621"/>
                    </a:cubicBezTo>
                    <a:cubicBezTo>
                      <a:pt x="24918" y="10009"/>
                      <a:pt x="29631" y="5154"/>
                      <a:pt x="30008" y="3756"/>
                    </a:cubicBezTo>
                    <a:cubicBezTo>
                      <a:pt x="30904" y="456"/>
                      <a:pt x="27180" y="17"/>
                      <a:pt x="271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9679552" y="3128752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1"/>
                    </a:moveTo>
                    <a:cubicBezTo>
                      <a:pt x="1" y="268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1713" y="472"/>
                      <a:pt x="21792" y="472"/>
                      <a:pt x="21854" y="488"/>
                    </a:cubicBezTo>
                    <a:cubicBezTo>
                      <a:pt x="22766" y="503"/>
                      <a:pt x="23598" y="1006"/>
                      <a:pt x="24023" y="1823"/>
                    </a:cubicBezTo>
                    <a:lnTo>
                      <a:pt x="24054" y="1886"/>
                    </a:lnTo>
                    <a:cubicBezTo>
                      <a:pt x="23771" y="802"/>
                      <a:pt x="22797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9713908" y="3163108"/>
                <a:ext cx="1685874" cy="350339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6" extrusionOk="0">
                    <a:moveTo>
                      <a:pt x="1" y="1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7"/>
                      <a:pt x="23536" y="3630"/>
                    </a:cubicBezTo>
                    <a:cubicBezTo>
                      <a:pt x="23897" y="2907"/>
                      <a:pt x="23897" y="2043"/>
                      <a:pt x="23536" y="1336"/>
                    </a:cubicBezTo>
                    <a:cubicBezTo>
                      <a:pt x="23111" y="519"/>
                      <a:pt x="22247" y="1"/>
                      <a:pt x="21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9713908" y="324515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9713908" y="3326072"/>
                <a:ext cx="1497512" cy="2328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0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9713908" y="340691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4"/>
                    </a:cubicBezTo>
                    <a:cubicBezTo>
                      <a:pt x="21226" y="80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9713908" y="267435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14"/>
                    </a:cubicBezTo>
                    <a:cubicBezTo>
                      <a:pt x="23897" y="2907"/>
                      <a:pt x="23897" y="2042"/>
                      <a:pt x="23536" y="1336"/>
                    </a:cubicBezTo>
                    <a:cubicBezTo>
                      <a:pt x="23111" y="503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9679552" y="2277531"/>
                <a:ext cx="2143656" cy="815811"/>
              </a:xfrm>
              <a:custGeom>
                <a:avLst/>
                <a:gdLst/>
                <a:ahLst/>
                <a:cxnLst/>
                <a:rect l="l" t="t" r="r" b="b"/>
                <a:pathLst>
                  <a:path w="30386" h="11564" extrusionOk="0">
                    <a:moveTo>
                      <a:pt x="9066" y="1"/>
                    </a:moveTo>
                    <a:lnTo>
                      <a:pt x="346" y="4667"/>
                    </a:lnTo>
                    <a:lnTo>
                      <a:pt x="330" y="4667"/>
                    </a:lnTo>
                    <a:cubicBezTo>
                      <a:pt x="283" y="4682"/>
                      <a:pt x="236" y="4698"/>
                      <a:pt x="189" y="4745"/>
                    </a:cubicBezTo>
                    <a:cubicBezTo>
                      <a:pt x="79" y="4824"/>
                      <a:pt x="1" y="4965"/>
                      <a:pt x="1" y="5122"/>
                    </a:cubicBezTo>
                    <a:lnTo>
                      <a:pt x="1" y="5154"/>
                    </a:lnTo>
                    <a:cubicBezTo>
                      <a:pt x="1" y="5405"/>
                      <a:pt x="221" y="5625"/>
                      <a:pt x="488" y="5625"/>
                    </a:cubicBezTo>
                    <a:lnTo>
                      <a:pt x="21870" y="5625"/>
                    </a:lnTo>
                    <a:cubicBezTo>
                      <a:pt x="22891" y="5735"/>
                      <a:pt x="23740" y="6442"/>
                      <a:pt x="24023" y="7400"/>
                    </a:cubicBezTo>
                    <a:cubicBezTo>
                      <a:pt x="24085" y="7620"/>
                      <a:pt x="24117" y="7856"/>
                      <a:pt x="24117" y="8107"/>
                    </a:cubicBezTo>
                    <a:cubicBezTo>
                      <a:pt x="24117" y="8406"/>
                      <a:pt x="24070" y="8704"/>
                      <a:pt x="23960" y="8971"/>
                    </a:cubicBezTo>
                    <a:cubicBezTo>
                      <a:pt x="23614" y="9898"/>
                      <a:pt x="22719" y="10558"/>
                      <a:pt x="21682" y="10574"/>
                    </a:cubicBezTo>
                    <a:lnTo>
                      <a:pt x="488" y="10574"/>
                    </a:lnTo>
                    <a:cubicBezTo>
                      <a:pt x="221" y="10574"/>
                      <a:pt x="1" y="10810"/>
                      <a:pt x="1" y="11077"/>
                    </a:cubicBezTo>
                    <a:cubicBezTo>
                      <a:pt x="1" y="11344"/>
                      <a:pt x="221" y="11564"/>
                      <a:pt x="488" y="11564"/>
                    </a:cubicBezTo>
                    <a:lnTo>
                      <a:pt x="21744" y="11564"/>
                    </a:lnTo>
                    <a:cubicBezTo>
                      <a:pt x="22593" y="11532"/>
                      <a:pt x="23363" y="11218"/>
                      <a:pt x="23944" y="10684"/>
                    </a:cubicBezTo>
                    <a:lnTo>
                      <a:pt x="23960" y="10668"/>
                    </a:lnTo>
                    <a:cubicBezTo>
                      <a:pt x="23991" y="10637"/>
                      <a:pt x="24117" y="10511"/>
                      <a:pt x="24274" y="10338"/>
                    </a:cubicBezTo>
                    <a:cubicBezTo>
                      <a:pt x="24290" y="10338"/>
                      <a:pt x="24290" y="10323"/>
                      <a:pt x="24290" y="10323"/>
                    </a:cubicBezTo>
                    <a:cubicBezTo>
                      <a:pt x="24588" y="10024"/>
                      <a:pt x="25012" y="9584"/>
                      <a:pt x="25515" y="9050"/>
                    </a:cubicBezTo>
                    <a:cubicBezTo>
                      <a:pt x="25531" y="9034"/>
                      <a:pt x="25547" y="9003"/>
                      <a:pt x="25578" y="8987"/>
                    </a:cubicBezTo>
                    <a:cubicBezTo>
                      <a:pt x="25594" y="8971"/>
                      <a:pt x="25609" y="8940"/>
                      <a:pt x="25625" y="8940"/>
                    </a:cubicBezTo>
                    <a:cubicBezTo>
                      <a:pt x="27228" y="7212"/>
                      <a:pt x="29459" y="4698"/>
                      <a:pt x="29710" y="3755"/>
                    </a:cubicBezTo>
                    <a:cubicBezTo>
                      <a:pt x="30385" y="1305"/>
                      <a:pt x="28516" y="425"/>
                      <a:pt x="27495" y="142"/>
                    </a:cubicBezTo>
                    <a:cubicBezTo>
                      <a:pt x="27133" y="32"/>
                      <a:pt x="26882" y="1"/>
                      <a:pt x="26882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9679552" y="2641060"/>
                <a:ext cx="1701394" cy="186316"/>
              </a:xfrm>
              <a:custGeom>
                <a:avLst/>
                <a:gdLst/>
                <a:ahLst/>
                <a:cxnLst/>
                <a:rect l="l" t="t" r="r" b="b"/>
                <a:pathLst>
                  <a:path w="24117" h="2641" extrusionOk="0">
                    <a:moveTo>
                      <a:pt x="1" y="1"/>
                    </a:moveTo>
                    <a:cubicBezTo>
                      <a:pt x="1" y="252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2766" y="472"/>
                      <a:pt x="23708" y="1210"/>
                      <a:pt x="24023" y="2247"/>
                    </a:cubicBezTo>
                    <a:cubicBezTo>
                      <a:pt x="24070" y="2373"/>
                      <a:pt x="24101" y="2499"/>
                      <a:pt x="24117" y="2640"/>
                    </a:cubicBezTo>
                    <a:cubicBezTo>
                      <a:pt x="24117" y="2640"/>
                      <a:pt x="24117" y="2640"/>
                      <a:pt x="24117" y="2624"/>
                    </a:cubicBezTo>
                    <a:cubicBezTo>
                      <a:pt x="24117" y="2577"/>
                      <a:pt x="24117" y="2530"/>
                      <a:pt x="24117" y="2483"/>
                    </a:cubicBezTo>
                    <a:cubicBezTo>
                      <a:pt x="24117" y="1116"/>
                      <a:pt x="23001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713908" y="2756334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4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9713908" y="283725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9713908" y="291816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52"/>
                      <a:pt x="21226" y="158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11376420" y="3523322"/>
                <a:ext cx="1000928" cy="522122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7401" extrusionOk="0">
                    <a:moveTo>
                      <a:pt x="14188" y="1"/>
                    </a:moveTo>
                    <a:lnTo>
                      <a:pt x="4306" y="2404"/>
                    </a:lnTo>
                    <a:lnTo>
                      <a:pt x="1" y="7400"/>
                    </a:lnTo>
                    <a:lnTo>
                      <a:pt x="8281" y="7400"/>
                    </a:lnTo>
                    <a:lnTo>
                      <a:pt x="14188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11281111" y="2216579"/>
                <a:ext cx="853554" cy="1718043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24353" extrusionOk="0">
                    <a:moveTo>
                      <a:pt x="5484" y="1"/>
                    </a:moveTo>
                    <a:lnTo>
                      <a:pt x="1" y="1477"/>
                    </a:lnTo>
                    <a:lnTo>
                      <a:pt x="111" y="1886"/>
                    </a:lnTo>
                    <a:lnTo>
                      <a:pt x="1493" y="6788"/>
                    </a:lnTo>
                    <a:lnTo>
                      <a:pt x="1870" y="8107"/>
                    </a:lnTo>
                    <a:lnTo>
                      <a:pt x="2185" y="9254"/>
                    </a:lnTo>
                    <a:lnTo>
                      <a:pt x="2216" y="9380"/>
                    </a:lnTo>
                    <a:lnTo>
                      <a:pt x="2562" y="10574"/>
                    </a:lnTo>
                    <a:lnTo>
                      <a:pt x="2593" y="10700"/>
                    </a:lnTo>
                    <a:lnTo>
                      <a:pt x="2986" y="12066"/>
                    </a:lnTo>
                    <a:lnTo>
                      <a:pt x="3363" y="13386"/>
                    </a:lnTo>
                    <a:lnTo>
                      <a:pt x="6458" y="24352"/>
                    </a:lnTo>
                    <a:lnTo>
                      <a:pt x="12098" y="22828"/>
                    </a:lnTo>
                    <a:lnTo>
                      <a:pt x="8877" y="11721"/>
                    </a:lnTo>
                    <a:lnTo>
                      <a:pt x="8516" y="10480"/>
                    </a:lnTo>
                    <a:lnTo>
                      <a:pt x="8108" y="9034"/>
                    </a:lnTo>
                    <a:lnTo>
                      <a:pt x="8076" y="8909"/>
                    </a:lnTo>
                    <a:lnTo>
                      <a:pt x="7746" y="7809"/>
                    </a:lnTo>
                    <a:lnTo>
                      <a:pt x="7715" y="7683"/>
                    </a:lnTo>
                    <a:lnTo>
                      <a:pt x="7354" y="6458"/>
                    </a:lnTo>
                    <a:lnTo>
                      <a:pt x="6992" y="5217"/>
                    </a:lnTo>
                    <a:lnTo>
                      <a:pt x="5657" y="566"/>
                    </a:lnTo>
                    <a:lnTo>
                      <a:pt x="5484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11386438" y="2584552"/>
                <a:ext cx="413479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2892" extrusionOk="0">
                    <a:moveTo>
                      <a:pt x="5499" y="1"/>
                    </a:moveTo>
                    <a:lnTo>
                      <a:pt x="0" y="1572"/>
                    </a:lnTo>
                    <a:lnTo>
                      <a:pt x="377" y="2891"/>
                    </a:lnTo>
                    <a:lnTo>
                      <a:pt x="5861" y="1242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7"/>
              <p:cNvSpPr/>
              <p:nvPr/>
            </p:nvSpPr>
            <p:spPr>
              <a:xfrm>
                <a:off x="11437443" y="2767410"/>
                <a:ext cx="415666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892" extrusionOk="0">
                    <a:moveTo>
                      <a:pt x="5530" y="1"/>
                    </a:moveTo>
                    <a:lnTo>
                      <a:pt x="0" y="1572"/>
                    </a:lnTo>
                    <a:lnTo>
                      <a:pt x="346" y="2766"/>
                    </a:lnTo>
                    <a:lnTo>
                      <a:pt x="377" y="2892"/>
                    </a:lnTo>
                    <a:lnTo>
                      <a:pt x="5892" y="1226"/>
                    </a:lnTo>
                    <a:lnTo>
                      <a:pt x="5860" y="1101"/>
                    </a:lnTo>
                    <a:lnTo>
                      <a:pt x="5530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7"/>
              <p:cNvSpPr/>
              <p:nvPr/>
            </p:nvSpPr>
            <p:spPr>
              <a:xfrm>
                <a:off x="11491694" y="2955841"/>
                <a:ext cx="415736" cy="205152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2908" extrusionOk="0">
                    <a:moveTo>
                      <a:pt x="5531" y="1"/>
                    </a:moveTo>
                    <a:lnTo>
                      <a:pt x="1" y="1587"/>
                    </a:lnTo>
                    <a:lnTo>
                      <a:pt x="378" y="2907"/>
                    </a:lnTo>
                    <a:lnTo>
                      <a:pt x="5892" y="1242"/>
                    </a:lnTo>
                    <a:lnTo>
                      <a:pt x="5531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7"/>
              <p:cNvSpPr/>
              <p:nvPr/>
            </p:nvSpPr>
            <p:spPr>
              <a:xfrm>
                <a:off x="11281111" y="1971639"/>
                <a:ext cx="1096238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15539" h="26301" extrusionOk="0">
                    <a:moveTo>
                      <a:pt x="9537" y="0"/>
                    </a:moveTo>
                    <a:lnTo>
                      <a:pt x="8422" y="252"/>
                    </a:lnTo>
                    <a:lnTo>
                      <a:pt x="5091" y="974"/>
                    </a:lnTo>
                    <a:lnTo>
                      <a:pt x="4416" y="1116"/>
                    </a:lnTo>
                    <a:lnTo>
                      <a:pt x="1" y="4949"/>
                    </a:lnTo>
                    <a:lnTo>
                      <a:pt x="1" y="4949"/>
                    </a:lnTo>
                    <a:lnTo>
                      <a:pt x="928" y="4698"/>
                    </a:lnTo>
                    <a:lnTo>
                      <a:pt x="5484" y="3473"/>
                    </a:lnTo>
                    <a:lnTo>
                      <a:pt x="5657" y="4038"/>
                    </a:lnTo>
                    <a:lnTo>
                      <a:pt x="12098" y="26300"/>
                    </a:lnTo>
                    <a:lnTo>
                      <a:pt x="15539" y="21996"/>
                    </a:lnTo>
                    <a:lnTo>
                      <a:pt x="9537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11680125" y="1971639"/>
                <a:ext cx="697221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26301" extrusionOk="0">
                    <a:moveTo>
                      <a:pt x="3881" y="0"/>
                    </a:moveTo>
                    <a:lnTo>
                      <a:pt x="1" y="4038"/>
                    </a:lnTo>
                    <a:lnTo>
                      <a:pt x="6442" y="26300"/>
                    </a:lnTo>
                    <a:lnTo>
                      <a:pt x="9883" y="21996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11915117" y="2607833"/>
                <a:ext cx="189632" cy="2815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991" extrusionOk="0">
                    <a:moveTo>
                      <a:pt x="2169" y="0"/>
                    </a:moveTo>
                    <a:lnTo>
                      <a:pt x="0" y="2247"/>
                    </a:lnTo>
                    <a:lnTo>
                      <a:pt x="535" y="3991"/>
                    </a:lnTo>
                    <a:lnTo>
                      <a:pt x="2687" y="1650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11346508" y="1989347"/>
                <a:ext cx="528754" cy="31372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447" extrusionOk="0">
                    <a:moveTo>
                      <a:pt x="7495" y="1"/>
                    </a:moveTo>
                    <a:lnTo>
                      <a:pt x="6945" y="111"/>
                    </a:lnTo>
                    <a:lnTo>
                      <a:pt x="6662" y="174"/>
                    </a:lnTo>
                    <a:lnTo>
                      <a:pt x="5877" y="346"/>
                    </a:lnTo>
                    <a:lnTo>
                      <a:pt x="5594" y="409"/>
                    </a:lnTo>
                    <a:lnTo>
                      <a:pt x="4887" y="566"/>
                    </a:lnTo>
                    <a:lnTo>
                      <a:pt x="4588" y="629"/>
                    </a:lnTo>
                    <a:lnTo>
                      <a:pt x="4164" y="723"/>
                    </a:lnTo>
                    <a:lnTo>
                      <a:pt x="1" y="4447"/>
                    </a:lnTo>
                    <a:lnTo>
                      <a:pt x="1148" y="4133"/>
                    </a:lnTo>
                    <a:lnTo>
                      <a:pt x="1462" y="4054"/>
                    </a:lnTo>
                    <a:lnTo>
                      <a:pt x="2405" y="3803"/>
                    </a:lnTo>
                    <a:lnTo>
                      <a:pt x="2703" y="3724"/>
                    </a:lnTo>
                    <a:lnTo>
                      <a:pt x="3536" y="3489"/>
                    </a:lnTo>
                    <a:lnTo>
                      <a:pt x="3834" y="3410"/>
                    </a:lnTo>
                    <a:lnTo>
                      <a:pt x="4557" y="3222"/>
                    </a:lnTo>
                    <a:lnTo>
                      <a:pt x="74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11427425" y="2029276"/>
                <a:ext cx="263848" cy="251643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67" extrusionOk="0">
                    <a:moveTo>
                      <a:pt x="3740" y="0"/>
                    </a:moveTo>
                    <a:lnTo>
                      <a:pt x="3441" y="63"/>
                    </a:lnTo>
                    <a:lnTo>
                      <a:pt x="1" y="3567"/>
                    </a:lnTo>
                    <a:lnTo>
                      <a:pt x="315" y="3488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11516103" y="2013756"/>
                <a:ext cx="245011" cy="243883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457" extrusionOk="0">
                    <a:moveTo>
                      <a:pt x="3473" y="0"/>
                    </a:moveTo>
                    <a:lnTo>
                      <a:pt x="3190" y="63"/>
                    </a:lnTo>
                    <a:lnTo>
                      <a:pt x="1" y="3457"/>
                    </a:lnTo>
                    <a:lnTo>
                      <a:pt x="299" y="3378"/>
                    </a:lnTo>
                    <a:lnTo>
                      <a:pt x="347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11595892" y="1997107"/>
                <a:ext cx="240567" cy="23838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379" extrusionOk="0">
                    <a:moveTo>
                      <a:pt x="3410" y="1"/>
                    </a:moveTo>
                    <a:lnTo>
                      <a:pt x="3127" y="64"/>
                    </a:lnTo>
                    <a:lnTo>
                      <a:pt x="1" y="3379"/>
                    </a:lnTo>
                    <a:lnTo>
                      <a:pt x="1" y="3379"/>
                    </a:lnTo>
                    <a:lnTo>
                      <a:pt x="299" y="3300"/>
                    </a:lnTo>
                    <a:lnTo>
                      <a:pt x="341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10590596" y="2478167"/>
                <a:ext cx="413549" cy="130866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1855" extrusionOk="0">
                    <a:moveTo>
                      <a:pt x="2923" y="0"/>
                    </a:moveTo>
                    <a:cubicBezTo>
                      <a:pt x="1321" y="0"/>
                      <a:pt x="1" y="409"/>
                      <a:pt x="1" y="927"/>
                    </a:cubicBezTo>
                    <a:cubicBezTo>
                      <a:pt x="1" y="1430"/>
                      <a:pt x="1321" y="1854"/>
                      <a:pt x="2923" y="1854"/>
                    </a:cubicBezTo>
                    <a:cubicBezTo>
                      <a:pt x="4541" y="1854"/>
                      <a:pt x="5861" y="1430"/>
                      <a:pt x="5861" y="927"/>
                    </a:cubicBezTo>
                    <a:cubicBezTo>
                      <a:pt x="5861" y="409"/>
                      <a:pt x="4541" y="0"/>
                      <a:pt x="29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10648233" y="1943350"/>
                <a:ext cx="304906" cy="478312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6780" extrusionOk="0">
                    <a:moveTo>
                      <a:pt x="2193" y="1"/>
                    </a:moveTo>
                    <a:cubicBezTo>
                      <a:pt x="1957" y="1"/>
                      <a:pt x="1721" y="16"/>
                      <a:pt x="1493" y="56"/>
                    </a:cubicBezTo>
                    <a:lnTo>
                      <a:pt x="1431" y="71"/>
                    </a:lnTo>
                    <a:lnTo>
                      <a:pt x="1" y="323"/>
                    </a:lnTo>
                    <a:lnTo>
                      <a:pt x="158" y="6780"/>
                    </a:lnTo>
                    <a:lnTo>
                      <a:pt x="4101" y="6780"/>
                    </a:lnTo>
                    <a:lnTo>
                      <a:pt x="4321" y="276"/>
                    </a:lnTo>
                    <a:cubicBezTo>
                      <a:pt x="4321" y="276"/>
                      <a:pt x="3756" y="134"/>
                      <a:pt x="3033" y="56"/>
                    </a:cubicBezTo>
                    <a:cubicBezTo>
                      <a:pt x="2986" y="40"/>
                      <a:pt x="2939" y="40"/>
                      <a:pt x="2892" y="40"/>
                    </a:cubicBezTo>
                    <a:cubicBezTo>
                      <a:pt x="2664" y="16"/>
                      <a:pt x="2428" y="1"/>
                      <a:pt x="2193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10762449" y="1878517"/>
                <a:ext cx="76544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9" extrusionOk="0">
                    <a:moveTo>
                      <a:pt x="0" y="1"/>
                    </a:moveTo>
                    <a:lnTo>
                      <a:pt x="0" y="975"/>
                    </a:lnTo>
                    <a:cubicBezTo>
                      <a:pt x="183" y="1049"/>
                      <a:pt x="365" y="1089"/>
                      <a:pt x="545" y="1089"/>
                    </a:cubicBezTo>
                    <a:cubicBezTo>
                      <a:pt x="706" y="1089"/>
                      <a:pt x="866" y="1057"/>
                      <a:pt x="1021" y="990"/>
                    </a:cubicBezTo>
                    <a:cubicBezTo>
                      <a:pt x="1053" y="990"/>
                      <a:pt x="1068" y="975"/>
                      <a:pt x="1084" y="975"/>
                    </a:cubicBezTo>
                    <a:lnTo>
                      <a:pt x="1084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10762449" y="1895166"/>
                <a:ext cx="76544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55" extrusionOk="0">
                    <a:moveTo>
                      <a:pt x="0" y="0"/>
                    </a:moveTo>
                    <a:lnTo>
                      <a:pt x="0" y="346"/>
                    </a:lnTo>
                    <a:cubicBezTo>
                      <a:pt x="251" y="503"/>
                      <a:pt x="629" y="707"/>
                      <a:pt x="1021" y="754"/>
                    </a:cubicBezTo>
                    <a:cubicBezTo>
                      <a:pt x="1053" y="754"/>
                      <a:pt x="1068" y="739"/>
                      <a:pt x="1084" y="739"/>
                    </a:cubicBezTo>
                    <a:lnTo>
                      <a:pt x="10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10673771" y="1742009"/>
                <a:ext cx="46632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273" extrusionOk="0">
                    <a:moveTo>
                      <a:pt x="210" y="1"/>
                    </a:moveTo>
                    <a:cubicBezTo>
                      <a:pt x="0" y="1"/>
                      <a:pt x="6" y="554"/>
                      <a:pt x="142" y="977"/>
                    </a:cubicBezTo>
                    <a:cubicBezTo>
                      <a:pt x="232" y="1221"/>
                      <a:pt x="390" y="1273"/>
                      <a:pt x="507" y="1273"/>
                    </a:cubicBezTo>
                    <a:cubicBezTo>
                      <a:pt x="595" y="1273"/>
                      <a:pt x="660" y="1244"/>
                      <a:pt x="660" y="1244"/>
                    </a:cubicBezTo>
                    <a:lnTo>
                      <a:pt x="582" y="333"/>
                    </a:lnTo>
                    <a:cubicBezTo>
                      <a:pt x="582" y="333"/>
                      <a:pt x="472" y="66"/>
                      <a:pt x="236" y="3"/>
                    </a:cubicBezTo>
                    <a:cubicBezTo>
                      <a:pt x="227" y="1"/>
                      <a:pt x="218" y="1"/>
                      <a:pt x="21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10879910" y="1742009"/>
                <a:ext cx="47620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73" extrusionOk="0">
                    <a:moveTo>
                      <a:pt x="466" y="1"/>
                    </a:moveTo>
                    <a:cubicBezTo>
                      <a:pt x="458" y="1"/>
                      <a:pt x="449" y="1"/>
                      <a:pt x="440" y="3"/>
                    </a:cubicBezTo>
                    <a:cubicBezTo>
                      <a:pt x="205" y="66"/>
                      <a:pt x="79" y="333"/>
                      <a:pt x="79" y="333"/>
                    </a:cubicBezTo>
                    <a:lnTo>
                      <a:pt x="0" y="1244"/>
                    </a:lnTo>
                    <a:cubicBezTo>
                      <a:pt x="0" y="1244"/>
                      <a:pt x="69" y="1273"/>
                      <a:pt x="158" y="1273"/>
                    </a:cubicBezTo>
                    <a:cubicBezTo>
                      <a:pt x="279" y="1273"/>
                      <a:pt x="438" y="1221"/>
                      <a:pt x="519" y="977"/>
                    </a:cubicBezTo>
                    <a:cubicBezTo>
                      <a:pt x="655" y="554"/>
                      <a:pt x="675" y="1"/>
                      <a:pt x="466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10708128" y="1697846"/>
                <a:ext cx="184058" cy="210655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986" extrusionOk="0">
                    <a:moveTo>
                      <a:pt x="0" y="1"/>
                    </a:moveTo>
                    <a:lnTo>
                      <a:pt x="0" y="1540"/>
                    </a:lnTo>
                    <a:cubicBezTo>
                      <a:pt x="0" y="2216"/>
                      <a:pt x="582" y="2986"/>
                      <a:pt x="1304" y="2986"/>
                    </a:cubicBezTo>
                    <a:cubicBezTo>
                      <a:pt x="2027" y="2986"/>
                      <a:pt x="2608" y="2216"/>
                      <a:pt x="2608" y="1540"/>
                    </a:cubicBezTo>
                    <a:lnTo>
                      <a:pt x="2608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10677087" y="1600421"/>
                <a:ext cx="249456" cy="176228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98" extrusionOk="0">
                    <a:moveTo>
                      <a:pt x="1805" y="0"/>
                    </a:moveTo>
                    <a:cubicBezTo>
                      <a:pt x="1015" y="0"/>
                      <a:pt x="463" y="324"/>
                      <a:pt x="299" y="628"/>
                    </a:cubicBezTo>
                    <a:cubicBezTo>
                      <a:pt x="110" y="989"/>
                      <a:pt x="299" y="1382"/>
                      <a:pt x="299" y="1382"/>
                    </a:cubicBezTo>
                    <a:cubicBezTo>
                      <a:pt x="0" y="1837"/>
                      <a:pt x="440" y="2497"/>
                      <a:pt x="440" y="2497"/>
                    </a:cubicBezTo>
                    <a:cubicBezTo>
                      <a:pt x="754" y="2199"/>
                      <a:pt x="613" y="1382"/>
                      <a:pt x="613" y="1382"/>
                    </a:cubicBezTo>
                    <a:lnTo>
                      <a:pt x="613" y="1382"/>
                    </a:lnTo>
                    <a:cubicBezTo>
                      <a:pt x="991" y="1539"/>
                      <a:pt x="1399" y="1588"/>
                      <a:pt x="1763" y="1588"/>
                    </a:cubicBezTo>
                    <a:cubicBezTo>
                      <a:pt x="2383" y="1588"/>
                      <a:pt x="2875" y="1445"/>
                      <a:pt x="2875" y="1445"/>
                    </a:cubicBezTo>
                    <a:lnTo>
                      <a:pt x="2875" y="1445"/>
                    </a:lnTo>
                    <a:cubicBezTo>
                      <a:pt x="2797" y="2167"/>
                      <a:pt x="3048" y="2497"/>
                      <a:pt x="3048" y="2497"/>
                    </a:cubicBezTo>
                    <a:cubicBezTo>
                      <a:pt x="3472" y="1853"/>
                      <a:pt x="3190" y="1335"/>
                      <a:pt x="3190" y="1335"/>
                    </a:cubicBezTo>
                    <a:cubicBezTo>
                      <a:pt x="3331" y="1099"/>
                      <a:pt x="3535" y="282"/>
                      <a:pt x="2420" y="62"/>
                    </a:cubicBezTo>
                    <a:cubicBezTo>
                      <a:pt x="2202" y="19"/>
                      <a:pt x="1997" y="0"/>
                      <a:pt x="180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10548480" y="1966066"/>
                <a:ext cx="131994" cy="242824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42" extrusionOk="0">
                    <a:moveTo>
                      <a:pt x="1415" y="1"/>
                    </a:moveTo>
                    <a:cubicBezTo>
                      <a:pt x="1415" y="1"/>
                      <a:pt x="394" y="1446"/>
                      <a:pt x="1" y="2687"/>
                    </a:cubicBezTo>
                    <a:cubicBezTo>
                      <a:pt x="1" y="2687"/>
                      <a:pt x="535" y="3316"/>
                      <a:pt x="896" y="3442"/>
                    </a:cubicBezTo>
                    <a:lnTo>
                      <a:pt x="1541" y="1729"/>
                    </a:lnTo>
                    <a:cubicBezTo>
                      <a:pt x="1541" y="1729"/>
                      <a:pt x="1871" y="708"/>
                      <a:pt x="1415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10529644" y="2154497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68" y="1"/>
                    </a:moveTo>
                    <a:lnTo>
                      <a:pt x="79" y="645"/>
                    </a:lnTo>
                    <a:cubicBezTo>
                      <a:pt x="1" y="959"/>
                      <a:pt x="127" y="1289"/>
                      <a:pt x="378" y="1493"/>
                    </a:cubicBezTo>
                    <a:lnTo>
                      <a:pt x="2043" y="3363"/>
                    </a:lnTo>
                    <a:lnTo>
                      <a:pt x="2546" y="3001"/>
                    </a:lnTo>
                    <a:cubicBezTo>
                      <a:pt x="1650" y="1587"/>
                      <a:pt x="1163" y="771"/>
                      <a:pt x="1163" y="771"/>
                    </a:cubicBezTo>
                    <a:cubicBezTo>
                      <a:pt x="943" y="268"/>
                      <a:pt x="268" y="16"/>
                      <a:pt x="268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10920898" y="1962750"/>
                <a:ext cx="131994" cy="243953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58" extrusionOk="0">
                    <a:moveTo>
                      <a:pt x="456" y="1"/>
                    </a:moveTo>
                    <a:cubicBezTo>
                      <a:pt x="1" y="723"/>
                      <a:pt x="331" y="1776"/>
                      <a:pt x="331" y="1776"/>
                    </a:cubicBezTo>
                    <a:lnTo>
                      <a:pt x="975" y="3457"/>
                    </a:lnTo>
                    <a:cubicBezTo>
                      <a:pt x="1336" y="3331"/>
                      <a:pt x="1870" y="2687"/>
                      <a:pt x="1870" y="2687"/>
                    </a:cubicBezTo>
                    <a:cubicBezTo>
                      <a:pt x="1478" y="1462"/>
                      <a:pt x="456" y="1"/>
                      <a:pt x="456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10892114" y="2152310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278" y="0"/>
                    </a:moveTo>
                    <a:cubicBezTo>
                      <a:pt x="2278" y="0"/>
                      <a:pt x="1603" y="252"/>
                      <a:pt x="1383" y="770"/>
                    </a:cubicBezTo>
                    <a:cubicBezTo>
                      <a:pt x="1383" y="770"/>
                      <a:pt x="912" y="1587"/>
                      <a:pt x="0" y="3001"/>
                    </a:cubicBezTo>
                    <a:lnTo>
                      <a:pt x="503" y="3362"/>
                    </a:lnTo>
                    <a:lnTo>
                      <a:pt x="2168" y="1493"/>
                    </a:lnTo>
                    <a:cubicBezTo>
                      <a:pt x="2420" y="1289"/>
                      <a:pt x="2545" y="943"/>
                      <a:pt x="2467" y="644"/>
                    </a:cubicBezTo>
                    <a:lnTo>
                      <a:pt x="2278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10800121" y="2379966"/>
                <a:ext cx="190690" cy="60141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8525" extrusionOk="0">
                    <a:moveTo>
                      <a:pt x="1299" y="0"/>
                    </a:moveTo>
                    <a:cubicBezTo>
                      <a:pt x="440" y="0"/>
                      <a:pt x="152" y="1044"/>
                      <a:pt x="47" y="1565"/>
                    </a:cubicBezTo>
                    <a:cubicBezTo>
                      <a:pt x="16" y="1722"/>
                      <a:pt x="0" y="1879"/>
                      <a:pt x="16" y="2052"/>
                    </a:cubicBezTo>
                    <a:cubicBezTo>
                      <a:pt x="315" y="5084"/>
                      <a:pt x="644" y="8525"/>
                      <a:pt x="644" y="8525"/>
                    </a:cubicBezTo>
                    <a:lnTo>
                      <a:pt x="1571" y="8525"/>
                    </a:lnTo>
                    <a:lnTo>
                      <a:pt x="2310" y="2602"/>
                    </a:lnTo>
                    <a:cubicBezTo>
                      <a:pt x="2310" y="2602"/>
                      <a:pt x="2703" y="183"/>
                      <a:pt x="1446" y="10"/>
                    </a:cubicBezTo>
                    <a:cubicBezTo>
                      <a:pt x="1395" y="3"/>
                      <a:pt x="1346" y="0"/>
                      <a:pt x="129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10531901" y="2377073"/>
                <a:ext cx="320356" cy="191960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721" extrusionOk="0">
                    <a:moveTo>
                      <a:pt x="389" y="1"/>
                    </a:moveTo>
                    <a:cubicBezTo>
                      <a:pt x="249" y="1"/>
                      <a:pt x="119" y="16"/>
                      <a:pt x="0" y="51"/>
                    </a:cubicBezTo>
                    <a:cubicBezTo>
                      <a:pt x="0" y="51"/>
                      <a:pt x="1179" y="1810"/>
                      <a:pt x="2498" y="2502"/>
                    </a:cubicBezTo>
                    <a:cubicBezTo>
                      <a:pt x="2799" y="2659"/>
                      <a:pt x="3064" y="2720"/>
                      <a:pt x="3295" y="2720"/>
                    </a:cubicBezTo>
                    <a:cubicBezTo>
                      <a:pt x="4151" y="2720"/>
                      <a:pt x="4541" y="1873"/>
                      <a:pt x="4541" y="1873"/>
                    </a:cubicBezTo>
                    <a:cubicBezTo>
                      <a:pt x="4541" y="1873"/>
                      <a:pt x="1917" y="1"/>
                      <a:pt x="38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10651619" y="2332981"/>
                <a:ext cx="290444" cy="124869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1770" extrusionOk="0">
                    <a:moveTo>
                      <a:pt x="110" y="0"/>
                    </a:moveTo>
                    <a:cubicBezTo>
                      <a:pt x="110" y="0"/>
                      <a:pt x="0" y="1414"/>
                      <a:pt x="691" y="1634"/>
                    </a:cubicBezTo>
                    <a:cubicBezTo>
                      <a:pt x="989" y="1722"/>
                      <a:pt x="1541" y="1769"/>
                      <a:pt x="2099" y="1769"/>
                    </a:cubicBezTo>
                    <a:cubicBezTo>
                      <a:pt x="2836" y="1769"/>
                      <a:pt x="3583" y="1687"/>
                      <a:pt x="3771" y="1508"/>
                    </a:cubicBezTo>
                    <a:cubicBezTo>
                      <a:pt x="4116" y="1178"/>
                      <a:pt x="4038" y="63"/>
                      <a:pt x="4038" y="6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10591725" y="2140106"/>
                <a:ext cx="411292" cy="215099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3049" extrusionOk="0">
                    <a:moveTo>
                      <a:pt x="409" y="0"/>
                    </a:moveTo>
                    <a:cubicBezTo>
                      <a:pt x="189" y="0"/>
                      <a:pt x="1" y="205"/>
                      <a:pt x="48" y="440"/>
                    </a:cubicBezTo>
                    <a:lnTo>
                      <a:pt x="488" y="3048"/>
                    </a:lnTo>
                    <a:lnTo>
                      <a:pt x="5342" y="3048"/>
                    </a:lnTo>
                    <a:lnTo>
                      <a:pt x="5782" y="440"/>
                    </a:lnTo>
                    <a:cubicBezTo>
                      <a:pt x="5829" y="205"/>
                      <a:pt x="5657" y="0"/>
                      <a:pt x="542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10626081" y="2355133"/>
                <a:ext cx="342579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566" extrusionOk="0">
                    <a:moveTo>
                      <a:pt x="1" y="0"/>
                    </a:moveTo>
                    <a:cubicBezTo>
                      <a:pt x="1" y="315"/>
                      <a:pt x="268" y="566"/>
                      <a:pt x="582" y="566"/>
                    </a:cubicBezTo>
                    <a:lnTo>
                      <a:pt x="4290" y="566"/>
                    </a:lnTo>
                    <a:cubicBezTo>
                      <a:pt x="4604" y="566"/>
                      <a:pt x="4855" y="315"/>
                      <a:pt x="4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10771267" y="2225468"/>
                <a:ext cx="59965" cy="5989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49" extrusionOk="0">
                    <a:moveTo>
                      <a:pt x="425" y="0"/>
                    </a:moveTo>
                    <a:cubicBezTo>
                      <a:pt x="189" y="0"/>
                      <a:pt x="1" y="189"/>
                      <a:pt x="1" y="424"/>
                    </a:cubicBezTo>
                    <a:cubicBezTo>
                      <a:pt x="1" y="660"/>
                      <a:pt x="189" y="849"/>
                      <a:pt x="425" y="849"/>
                    </a:cubicBezTo>
                    <a:cubicBezTo>
                      <a:pt x="661" y="849"/>
                      <a:pt x="849" y="660"/>
                      <a:pt x="849" y="424"/>
                    </a:cubicBezTo>
                    <a:cubicBezTo>
                      <a:pt x="849" y="189"/>
                      <a:pt x="661" y="0"/>
                      <a:pt x="425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11002944" y="2476968"/>
                <a:ext cx="167409" cy="10384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472" extrusionOk="0">
                    <a:moveTo>
                      <a:pt x="2130" y="1"/>
                    </a:moveTo>
                    <a:cubicBezTo>
                      <a:pt x="1987" y="1"/>
                      <a:pt x="1759" y="65"/>
                      <a:pt x="1430" y="112"/>
                    </a:cubicBezTo>
                    <a:cubicBezTo>
                      <a:pt x="1179" y="127"/>
                      <a:pt x="927" y="143"/>
                      <a:pt x="723" y="159"/>
                    </a:cubicBezTo>
                    <a:lnTo>
                      <a:pt x="283" y="159"/>
                    </a:lnTo>
                    <a:lnTo>
                      <a:pt x="0" y="803"/>
                    </a:lnTo>
                    <a:cubicBezTo>
                      <a:pt x="0" y="803"/>
                      <a:pt x="220" y="928"/>
                      <a:pt x="472" y="1054"/>
                    </a:cubicBezTo>
                    <a:cubicBezTo>
                      <a:pt x="660" y="1148"/>
                      <a:pt x="849" y="1258"/>
                      <a:pt x="990" y="1337"/>
                    </a:cubicBezTo>
                    <a:cubicBezTo>
                      <a:pt x="1129" y="1424"/>
                      <a:pt x="1274" y="1471"/>
                      <a:pt x="1415" y="1471"/>
                    </a:cubicBezTo>
                    <a:cubicBezTo>
                      <a:pt x="1578" y="1471"/>
                      <a:pt x="1735" y="1409"/>
                      <a:pt x="1870" y="1274"/>
                    </a:cubicBezTo>
                    <a:cubicBezTo>
                      <a:pt x="2137" y="1023"/>
                      <a:pt x="2373" y="331"/>
                      <a:pt x="2310" y="112"/>
                    </a:cubicBezTo>
                    <a:cubicBezTo>
                      <a:pt x="2285" y="29"/>
                      <a:pt x="2226" y="1"/>
                      <a:pt x="2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10470948" y="2266738"/>
                <a:ext cx="567555" cy="282402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4003" extrusionOk="0">
                    <a:moveTo>
                      <a:pt x="1599" y="1"/>
                    </a:moveTo>
                    <a:cubicBezTo>
                      <a:pt x="1343" y="1"/>
                      <a:pt x="1064" y="63"/>
                      <a:pt x="801" y="248"/>
                    </a:cubicBezTo>
                    <a:cubicBezTo>
                      <a:pt x="0" y="798"/>
                      <a:pt x="849" y="1850"/>
                      <a:pt x="1728" y="2212"/>
                    </a:cubicBezTo>
                    <a:cubicBezTo>
                      <a:pt x="2608" y="2573"/>
                      <a:pt x="7808" y="4003"/>
                      <a:pt x="7808" y="4003"/>
                    </a:cubicBezTo>
                    <a:cubicBezTo>
                      <a:pt x="7903" y="3814"/>
                      <a:pt x="7966" y="3469"/>
                      <a:pt x="8044" y="3123"/>
                    </a:cubicBezTo>
                    <a:cubicBezTo>
                      <a:pt x="8044" y="3123"/>
                      <a:pt x="6504" y="2243"/>
                      <a:pt x="5640" y="1678"/>
                    </a:cubicBezTo>
                    <a:cubicBezTo>
                      <a:pt x="3661" y="405"/>
                      <a:pt x="2561" y="264"/>
                      <a:pt x="2561" y="264"/>
                    </a:cubicBezTo>
                    <a:cubicBezTo>
                      <a:pt x="2561" y="264"/>
                      <a:pt x="2127" y="1"/>
                      <a:pt x="159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10839980" y="2981309"/>
                <a:ext cx="152735" cy="172136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440" extrusionOk="0">
                    <a:moveTo>
                      <a:pt x="79" y="1"/>
                    </a:moveTo>
                    <a:lnTo>
                      <a:pt x="1" y="551"/>
                    </a:lnTo>
                    <a:cubicBezTo>
                      <a:pt x="1" y="551"/>
                      <a:pt x="614" y="2389"/>
                      <a:pt x="1399" y="2436"/>
                    </a:cubicBezTo>
                    <a:cubicBezTo>
                      <a:pt x="1428" y="2438"/>
                      <a:pt x="1456" y="2439"/>
                      <a:pt x="1483" y="2439"/>
                    </a:cubicBezTo>
                    <a:cubicBezTo>
                      <a:pt x="1906" y="2439"/>
                      <a:pt x="2165" y="2205"/>
                      <a:pt x="1855" y="1541"/>
                    </a:cubicBezTo>
                    <a:cubicBezTo>
                      <a:pt x="1525" y="834"/>
                      <a:pt x="991" y="1"/>
                      <a:pt x="991" y="1"/>
                    </a:cubicBezTo>
                    <a:cubicBezTo>
                      <a:pt x="745" y="6"/>
                      <a:pt x="561" y="8"/>
                      <a:pt x="426" y="8"/>
                    </a:cubicBezTo>
                    <a:cubicBezTo>
                      <a:pt x="156" y="8"/>
                      <a:pt x="79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7"/>
              <p:cNvSpPr/>
              <p:nvPr/>
            </p:nvSpPr>
            <p:spPr>
              <a:xfrm>
                <a:off x="9876872" y="2508079"/>
                <a:ext cx="409034" cy="116474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1651" extrusionOk="0">
                    <a:moveTo>
                      <a:pt x="2907" y="0"/>
                    </a:moveTo>
                    <a:cubicBezTo>
                      <a:pt x="1304" y="0"/>
                      <a:pt x="0" y="362"/>
                      <a:pt x="0" y="817"/>
                    </a:cubicBezTo>
                    <a:cubicBezTo>
                      <a:pt x="0" y="1289"/>
                      <a:pt x="1304" y="1650"/>
                      <a:pt x="2907" y="1650"/>
                    </a:cubicBezTo>
                    <a:cubicBezTo>
                      <a:pt x="4493" y="1650"/>
                      <a:pt x="5797" y="1289"/>
                      <a:pt x="5797" y="817"/>
                    </a:cubicBezTo>
                    <a:cubicBezTo>
                      <a:pt x="5797" y="362"/>
                      <a:pt x="4493" y="0"/>
                      <a:pt x="2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9789252" y="1957248"/>
                <a:ext cx="202965" cy="43781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6206" extrusionOk="0">
                    <a:moveTo>
                      <a:pt x="2876" y="0"/>
                    </a:moveTo>
                    <a:lnTo>
                      <a:pt x="2876" y="0"/>
                    </a:lnTo>
                    <a:cubicBezTo>
                      <a:pt x="2876" y="1"/>
                      <a:pt x="2043" y="3048"/>
                      <a:pt x="1" y="5797"/>
                    </a:cubicBezTo>
                    <a:cubicBezTo>
                      <a:pt x="1" y="6112"/>
                      <a:pt x="284" y="6206"/>
                      <a:pt x="519" y="6206"/>
                    </a:cubicBezTo>
                    <a:cubicBezTo>
                      <a:pt x="1132" y="5562"/>
                      <a:pt x="2860" y="2655"/>
                      <a:pt x="2860" y="2655"/>
                    </a:cubicBezTo>
                    <a:lnTo>
                      <a:pt x="2876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9558775" y="2851643"/>
                <a:ext cx="58766" cy="517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33" extrusionOk="0">
                    <a:moveTo>
                      <a:pt x="236" y="1"/>
                    </a:moveTo>
                    <a:lnTo>
                      <a:pt x="0" y="456"/>
                    </a:lnTo>
                    <a:cubicBezTo>
                      <a:pt x="119" y="685"/>
                      <a:pt x="349" y="733"/>
                      <a:pt x="521" y="733"/>
                    </a:cubicBezTo>
                    <a:cubicBezTo>
                      <a:pt x="645" y="733"/>
                      <a:pt x="738" y="708"/>
                      <a:pt x="738" y="708"/>
                    </a:cubicBezTo>
                    <a:lnTo>
                      <a:pt x="833" y="236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9427064" y="2883813"/>
                <a:ext cx="183847" cy="187868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63" extrusionOk="0">
                    <a:moveTo>
                      <a:pt x="1867" y="0"/>
                    </a:moveTo>
                    <a:cubicBezTo>
                      <a:pt x="1867" y="0"/>
                      <a:pt x="1239" y="943"/>
                      <a:pt x="642" y="1572"/>
                    </a:cubicBezTo>
                    <a:cubicBezTo>
                      <a:pt x="0" y="2226"/>
                      <a:pt x="253" y="2663"/>
                      <a:pt x="746" y="2663"/>
                    </a:cubicBezTo>
                    <a:cubicBezTo>
                      <a:pt x="845" y="2663"/>
                      <a:pt x="953" y="2645"/>
                      <a:pt x="1066" y="2608"/>
                    </a:cubicBezTo>
                    <a:cubicBezTo>
                      <a:pt x="1726" y="2388"/>
                      <a:pt x="2150" y="1603"/>
                      <a:pt x="2354" y="1399"/>
                    </a:cubicBezTo>
                    <a:cubicBezTo>
                      <a:pt x="2558" y="1179"/>
                      <a:pt x="2605" y="252"/>
                      <a:pt x="2605" y="252"/>
                    </a:cubicBezTo>
                    <a:lnTo>
                      <a:pt x="2605" y="252"/>
                    </a:lnTo>
                    <a:cubicBezTo>
                      <a:pt x="2588" y="252"/>
                      <a:pt x="2571" y="252"/>
                      <a:pt x="2554" y="252"/>
                    </a:cubicBezTo>
                    <a:cubicBezTo>
                      <a:pt x="1986" y="252"/>
                      <a:pt x="1867" y="0"/>
                      <a:pt x="186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9564278" y="2423846"/>
                <a:ext cx="581946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6537" extrusionOk="0">
                    <a:moveTo>
                      <a:pt x="6175" y="0"/>
                    </a:moveTo>
                    <a:cubicBezTo>
                      <a:pt x="6175" y="0"/>
                      <a:pt x="3693" y="173"/>
                      <a:pt x="2577" y="865"/>
                    </a:cubicBezTo>
                    <a:cubicBezTo>
                      <a:pt x="1446" y="1572"/>
                      <a:pt x="1" y="6112"/>
                      <a:pt x="1" y="6112"/>
                    </a:cubicBezTo>
                    <a:cubicBezTo>
                      <a:pt x="95" y="6426"/>
                      <a:pt x="393" y="6536"/>
                      <a:pt x="786" y="6536"/>
                    </a:cubicBezTo>
                    <a:cubicBezTo>
                      <a:pt x="786" y="6536"/>
                      <a:pt x="2719" y="4242"/>
                      <a:pt x="3363" y="2200"/>
                    </a:cubicBezTo>
                    <a:cubicBezTo>
                      <a:pt x="3363" y="2200"/>
                      <a:pt x="3488" y="2208"/>
                      <a:pt x="3699" y="2208"/>
                    </a:cubicBezTo>
                    <a:cubicBezTo>
                      <a:pt x="4611" y="2208"/>
                      <a:pt x="7137" y="2063"/>
                      <a:pt x="8170" y="519"/>
                    </a:cubicBezTo>
                    <a:cubicBezTo>
                      <a:pt x="8249" y="393"/>
                      <a:pt x="6646" y="189"/>
                      <a:pt x="61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10077437" y="1581373"/>
                <a:ext cx="136439" cy="131289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861" extrusionOk="0">
                    <a:moveTo>
                      <a:pt x="975" y="0"/>
                    </a:moveTo>
                    <a:cubicBezTo>
                      <a:pt x="544" y="0"/>
                      <a:pt x="154" y="306"/>
                      <a:pt x="64" y="741"/>
                    </a:cubicBezTo>
                    <a:cubicBezTo>
                      <a:pt x="48" y="772"/>
                      <a:pt x="48" y="819"/>
                      <a:pt x="48" y="851"/>
                    </a:cubicBezTo>
                    <a:cubicBezTo>
                      <a:pt x="1" y="1369"/>
                      <a:pt x="378" y="1809"/>
                      <a:pt x="881" y="1856"/>
                    </a:cubicBezTo>
                    <a:cubicBezTo>
                      <a:pt x="910" y="1859"/>
                      <a:pt x="939" y="1860"/>
                      <a:pt x="968" y="1860"/>
                    </a:cubicBezTo>
                    <a:cubicBezTo>
                      <a:pt x="1107" y="1860"/>
                      <a:pt x="1235" y="1830"/>
                      <a:pt x="1352" y="1778"/>
                    </a:cubicBezTo>
                    <a:cubicBezTo>
                      <a:pt x="1635" y="1652"/>
                      <a:pt x="1855" y="1353"/>
                      <a:pt x="1886" y="1008"/>
                    </a:cubicBezTo>
                    <a:cubicBezTo>
                      <a:pt x="1933" y="505"/>
                      <a:pt x="1556" y="49"/>
                      <a:pt x="1038" y="2"/>
                    </a:cubicBezTo>
                    <a:cubicBezTo>
                      <a:pt x="1017" y="1"/>
                      <a:pt x="996" y="0"/>
                      <a:pt x="9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077437" y="1633578"/>
                <a:ext cx="95380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21" extrusionOk="0">
                    <a:moveTo>
                      <a:pt x="64" y="1"/>
                    </a:moveTo>
                    <a:cubicBezTo>
                      <a:pt x="48" y="32"/>
                      <a:pt x="48" y="79"/>
                      <a:pt x="48" y="111"/>
                    </a:cubicBezTo>
                    <a:cubicBezTo>
                      <a:pt x="1" y="629"/>
                      <a:pt x="378" y="1069"/>
                      <a:pt x="881" y="1116"/>
                    </a:cubicBezTo>
                    <a:cubicBezTo>
                      <a:pt x="910" y="1119"/>
                      <a:pt x="939" y="1120"/>
                      <a:pt x="968" y="1120"/>
                    </a:cubicBezTo>
                    <a:cubicBezTo>
                      <a:pt x="1107" y="1120"/>
                      <a:pt x="1235" y="1090"/>
                      <a:pt x="1352" y="1038"/>
                    </a:cubicBezTo>
                    <a:cubicBezTo>
                      <a:pt x="1101" y="221"/>
                      <a:pt x="346" y="32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9931122" y="1792732"/>
                <a:ext cx="56650" cy="15351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176" extrusionOk="0">
                    <a:moveTo>
                      <a:pt x="67" y="0"/>
                    </a:moveTo>
                    <a:cubicBezTo>
                      <a:pt x="41" y="0"/>
                      <a:pt x="18" y="7"/>
                      <a:pt x="1" y="23"/>
                    </a:cubicBezTo>
                    <a:cubicBezTo>
                      <a:pt x="1" y="23"/>
                      <a:pt x="48" y="761"/>
                      <a:pt x="237" y="1170"/>
                    </a:cubicBezTo>
                    <a:cubicBezTo>
                      <a:pt x="457" y="1625"/>
                      <a:pt x="598" y="1704"/>
                      <a:pt x="567" y="2175"/>
                    </a:cubicBezTo>
                    <a:cubicBezTo>
                      <a:pt x="567" y="2175"/>
                      <a:pt x="802" y="1939"/>
                      <a:pt x="771" y="1704"/>
                    </a:cubicBezTo>
                    <a:cubicBezTo>
                      <a:pt x="724" y="1452"/>
                      <a:pt x="331" y="824"/>
                      <a:pt x="425" y="541"/>
                    </a:cubicBezTo>
                    <a:cubicBezTo>
                      <a:pt x="506" y="271"/>
                      <a:pt x="227" y="0"/>
                      <a:pt x="6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26749" y="1637881"/>
                <a:ext cx="259333" cy="237392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365" extrusionOk="0">
                    <a:moveTo>
                      <a:pt x="1852" y="1"/>
                    </a:moveTo>
                    <a:cubicBezTo>
                      <a:pt x="1827" y="1"/>
                      <a:pt x="1801" y="1"/>
                      <a:pt x="1775" y="2"/>
                    </a:cubicBezTo>
                    <a:cubicBezTo>
                      <a:pt x="739" y="50"/>
                      <a:pt x="283" y="521"/>
                      <a:pt x="126" y="1008"/>
                    </a:cubicBezTo>
                    <a:cubicBezTo>
                      <a:pt x="63" y="1228"/>
                      <a:pt x="0" y="1668"/>
                      <a:pt x="16" y="1888"/>
                    </a:cubicBezTo>
                    <a:cubicBezTo>
                      <a:pt x="47" y="2108"/>
                      <a:pt x="63" y="2296"/>
                      <a:pt x="94" y="2485"/>
                    </a:cubicBezTo>
                    <a:cubicBezTo>
                      <a:pt x="157" y="2988"/>
                      <a:pt x="597" y="3365"/>
                      <a:pt x="1100" y="3365"/>
                    </a:cubicBezTo>
                    <a:lnTo>
                      <a:pt x="2624" y="3365"/>
                    </a:lnTo>
                    <a:cubicBezTo>
                      <a:pt x="3174" y="3365"/>
                      <a:pt x="3629" y="2925"/>
                      <a:pt x="3645" y="2359"/>
                    </a:cubicBezTo>
                    <a:cubicBezTo>
                      <a:pt x="3676" y="1067"/>
                      <a:pt x="3029" y="1"/>
                      <a:pt x="1852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047525" y="1879787"/>
                <a:ext cx="79860" cy="9608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62" extrusionOk="0">
                    <a:moveTo>
                      <a:pt x="940" y="0"/>
                    </a:moveTo>
                    <a:cubicBezTo>
                      <a:pt x="854" y="0"/>
                      <a:pt x="749" y="35"/>
                      <a:pt x="645" y="77"/>
                    </a:cubicBezTo>
                    <a:cubicBezTo>
                      <a:pt x="503" y="124"/>
                      <a:pt x="331" y="218"/>
                      <a:pt x="205" y="265"/>
                    </a:cubicBezTo>
                    <a:cubicBezTo>
                      <a:pt x="79" y="313"/>
                      <a:pt x="1" y="360"/>
                      <a:pt x="1" y="360"/>
                    </a:cubicBezTo>
                    <a:lnTo>
                      <a:pt x="48" y="658"/>
                    </a:lnTo>
                    <a:lnTo>
                      <a:pt x="111" y="1004"/>
                    </a:lnTo>
                    <a:lnTo>
                      <a:pt x="158" y="1302"/>
                    </a:lnTo>
                    <a:cubicBezTo>
                      <a:pt x="236" y="1345"/>
                      <a:pt x="320" y="1362"/>
                      <a:pt x="405" y="1362"/>
                    </a:cubicBezTo>
                    <a:cubicBezTo>
                      <a:pt x="509" y="1362"/>
                      <a:pt x="613" y="1337"/>
                      <a:pt x="708" y="1302"/>
                    </a:cubicBezTo>
                    <a:cubicBezTo>
                      <a:pt x="943" y="1224"/>
                      <a:pt x="1132" y="1067"/>
                      <a:pt x="1132" y="1067"/>
                    </a:cubicBezTo>
                    <a:lnTo>
                      <a:pt x="1132" y="1051"/>
                    </a:lnTo>
                    <a:lnTo>
                      <a:pt x="1116" y="941"/>
                    </a:lnTo>
                    <a:lnTo>
                      <a:pt x="1069" y="187"/>
                    </a:lnTo>
                    <a:lnTo>
                      <a:pt x="1053" y="30"/>
                    </a:lnTo>
                    <a:cubicBezTo>
                      <a:pt x="1022" y="9"/>
                      <a:pt x="983" y="0"/>
                      <a:pt x="94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10047525" y="1892909"/>
                <a:ext cx="58837" cy="57708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18" extrusionOk="0">
                    <a:moveTo>
                      <a:pt x="833" y="1"/>
                    </a:moveTo>
                    <a:lnTo>
                      <a:pt x="205" y="79"/>
                    </a:lnTo>
                    <a:cubicBezTo>
                      <a:pt x="79" y="127"/>
                      <a:pt x="1" y="174"/>
                      <a:pt x="1" y="174"/>
                    </a:cubicBezTo>
                    <a:lnTo>
                      <a:pt x="111" y="818"/>
                    </a:lnTo>
                    <a:cubicBezTo>
                      <a:pt x="535" y="661"/>
                      <a:pt x="833" y="1"/>
                      <a:pt x="83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9940011" y="1727829"/>
                <a:ext cx="202895" cy="200778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846" extrusionOk="0">
                    <a:moveTo>
                      <a:pt x="1933" y="0"/>
                    </a:moveTo>
                    <a:lnTo>
                      <a:pt x="32" y="16"/>
                    </a:lnTo>
                    <a:cubicBezTo>
                      <a:pt x="32" y="16"/>
                      <a:pt x="32" y="47"/>
                      <a:pt x="16" y="94"/>
                    </a:cubicBezTo>
                    <a:cubicBezTo>
                      <a:pt x="16" y="220"/>
                      <a:pt x="1" y="440"/>
                      <a:pt x="16" y="707"/>
                    </a:cubicBezTo>
                    <a:cubicBezTo>
                      <a:pt x="16" y="723"/>
                      <a:pt x="16" y="754"/>
                      <a:pt x="16" y="770"/>
                    </a:cubicBezTo>
                    <a:cubicBezTo>
                      <a:pt x="32" y="1508"/>
                      <a:pt x="189" y="2592"/>
                      <a:pt x="833" y="2797"/>
                    </a:cubicBezTo>
                    <a:cubicBezTo>
                      <a:pt x="968" y="2830"/>
                      <a:pt x="1103" y="2846"/>
                      <a:pt x="1235" y="2846"/>
                    </a:cubicBezTo>
                    <a:cubicBezTo>
                      <a:pt x="1350" y="2846"/>
                      <a:pt x="1462" y="2834"/>
                      <a:pt x="1572" y="2812"/>
                    </a:cubicBezTo>
                    <a:cubicBezTo>
                      <a:pt x="1807" y="2765"/>
                      <a:pt x="2012" y="2671"/>
                      <a:pt x="2200" y="2577"/>
                    </a:cubicBezTo>
                    <a:cubicBezTo>
                      <a:pt x="2357" y="2498"/>
                      <a:pt x="2483" y="2404"/>
                      <a:pt x="2593" y="2341"/>
                    </a:cubicBezTo>
                    <a:cubicBezTo>
                      <a:pt x="2671" y="2278"/>
                      <a:pt x="2750" y="2215"/>
                      <a:pt x="2797" y="2184"/>
                    </a:cubicBezTo>
                    <a:cubicBezTo>
                      <a:pt x="2844" y="2137"/>
                      <a:pt x="2876" y="2105"/>
                      <a:pt x="2876" y="2105"/>
                    </a:cubicBezTo>
                    <a:cubicBezTo>
                      <a:pt x="2876" y="2105"/>
                      <a:pt x="2876" y="1948"/>
                      <a:pt x="2876" y="1713"/>
                    </a:cubicBezTo>
                    <a:cubicBezTo>
                      <a:pt x="2876" y="1461"/>
                      <a:pt x="2860" y="1115"/>
                      <a:pt x="2797" y="817"/>
                    </a:cubicBezTo>
                    <a:cubicBezTo>
                      <a:pt x="2719" y="440"/>
                      <a:pt x="2593" y="110"/>
                      <a:pt x="234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114051" y="1785113"/>
                <a:ext cx="56579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802" h="1121" extrusionOk="0">
                    <a:moveTo>
                      <a:pt x="334" y="1"/>
                    </a:moveTo>
                    <a:cubicBezTo>
                      <a:pt x="144" y="1"/>
                      <a:pt x="0" y="241"/>
                      <a:pt x="0" y="241"/>
                    </a:cubicBezTo>
                    <a:lnTo>
                      <a:pt x="79" y="1120"/>
                    </a:lnTo>
                    <a:cubicBezTo>
                      <a:pt x="676" y="1120"/>
                      <a:pt x="801" y="303"/>
                      <a:pt x="503" y="68"/>
                    </a:cubicBezTo>
                    <a:cubicBezTo>
                      <a:pt x="445" y="20"/>
                      <a:pt x="388" y="1"/>
                      <a:pt x="334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9941140" y="1673508"/>
                <a:ext cx="201766" cy="14342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033" extrusionOk="0">
                    <a:moveTo>
                      <a:pt x="2074" y="0"/>
                    </a:moveTo>
                    <a:lnTo>
                      <a:pt x="16" y="786"/>
                    </a:lnTo>
                    <a:cubicBezTo>
                      <a:pt x="16" y="786"/>
                      <a:pt x="0" y="817"/>
                      <a:pt x="0" y="864"/>
                    </a:cubicBezTo>
                    <a:cubicBezTo>
                      <a:pt x="16" y="1116"/>
                      <a:pt x="440" y="1367"/>
                      <a:pt x="2027" y="1367"/>
                    </a:cubicBezTo>
                    <a:cubicBezTo>
                      <a:pt x="2027" y="1367"/>
                      <a:pt x="2027" y="2033"/>
                      <a:pt x="2283" y="2033"/>
                    </a:cubicBezTo>
                    <a:cubicBezTo>
                      <a:pt x="2296" y="2033"/>
                      <a:pt x="2310" y="2031"/>
                      <a:pt x="2326" y="2027"/>
                    </a:cubicBezTo>
                    <a:cubicBezTo>
                      <a:pt x="2404" y="2011"/>
                      <a:pt x="2483" y="1603"/>
                      <a:pt x="2781" y="1571"/>
                    </a:cubicBezTo>
                    <a:cubicBezTo>
                      <a:pt x="2860" y="896"/>
                      <a:pt x="2310" y="110"/>
                      <a:pt x="207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078566" y="1768887"/>
                <a:ext cx="56579" cy="14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121" extrusionOk="0">
                    <a:moveTo>
                      <a:pt x="149" y="0"/>
                    </a:moveTo>
                    <a:cubicBezTo>
                      <a:pt x="122" y="0"/>
                      <a:pt x="97" y="10"/>
                      <a:pt x="79" y="31"/>
                    </a:cubicBezTo>
                    <a:cubicBezTo>
                      <a:pt x="79" y="31"/>
                      <a:pt x="0" y="738"/>
                      <a:pt x="236" y="1131"/>
                    </a:cubicBezTo>
                    <a:cubicBezTo>
                      <a:pt x="472" y="1523"/>
                      <a:pt x="692" y="1665"/>
                      <a:pt x="566" y="2120"/>
                    </a:cubicBezTo>
                    <a:cubicBezTo>
                      <a:pt x="566" y="2120"/>
                      <a:pt x="802" y="1900"/>
                      <a:pt x="755" y="1649"/>
                    </a:cubicBezTo>
                    <a:cubicBezTo>
                      <a:pt x="723" y="1413"/>
                      <a:pt x="315" y="785"/>
                      <a:pt x="409" y="486"/>
                    </a:cubicBezTo>
                    <a:cubicBezTo>
                      <a:pt x="487" y="238"/>
                      <a:pt x="283" y="0"/>
                      <a:pt x="14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9657400" y="2908222"/>
                <a:ext cx="58837" cy="5065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18" extrusionOk="0">
                    <a:moveTo>
                      <a:pt x="236" y="0"/>
                    </a:moveTo>
                    <a:lnTo>
                      <a:pt x="0" y="456"/>
                    </a:lnTo>
                    <a:cubicBezTo>
                      <a:pt x="117" y="671"/>
                      <a:pt x="336" y="717"/>
                      <a:pt x="503" y="717"/>
                    </a:cubicBezTo>
                    <a:cubicBezTo>
                      <a:pt x="628" y="717"/>
                      <a:pt x="723" y="691"/>
                      <a:pt x="723" y="691"/>
                    </a:cubicBezTo>
                    <a:lnTo>
                      <a:pt x="833" y="22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9525689" y="2935876"/>
                <a:ext cx="183847" cy="186810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48" extrusionOk="0">
                    <a:moveTo>
                      <a:pt x="1883" y="1"/>
                    </a:moveTo>
                    <a:cubicBezTo>
                      <a:pt x="1883" y="1"/>
                      <a:pt x="1255" y="928"/>
                      <a:pt x="642" y="1556"/>
                    </a:cubicBezTo>
                    <a:cubicBezTo>
                      <a:pt x="0" y="2211"/>
                      <a:pt x="253" y="2647"/>
                      <a:pt x="747" y="2647"/>
                    </a:cubicBezTo>
                    <a:cubicBezTo>
                      <a:pt x="845" y="2647"/>
                      <a:pt x="953" y="2630"/>
                      <a:pt x="1066" y="2593"/>
                    </a:cubicBezTo>
                    <a:cubicBezTo>
                      <a:pt x="1726" y="2373"/>
                      <a:pt x="2166" y="1603"/>
                      <a:pt x="2370" y="1399"/>
                    </a:cubicBezTo>
                    <a:cubicBezTo>
                      <a:pt x="2559" y="1179"/>
                      <a:pt x="2606" y="252"/>
                      <a:pt x="2606" y="252"/>
                    </a:cubicBezTo>
                    <a:cubicBezTo>
                      <a:pt x="1993" y="252"/>
                      <a:pt x="1883" y="1"/>
                      <a:pt x="188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9662903" y="2436051"/>
                <a:ext cx="597537" cy="505473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7165" extrusionOk="0">
                    <a:moveTo>
                      <a:pt x="7464" y="0"/>
                    </a:moveTo>
                    <a:lnTo>
                      <a:pt x="7464" y="0"/>
                    </a:lnTo>
                    <a:cubicBezTo>
                      <a:pt x="7463" y="0"/>
                      <a:pt x="3222" y="864"/>
                      <a:pt x="2185" y="1728"/>
                    </a:cubicBezTo>
                    <a:cubicBezTo>
                      <a:pt x="1164" y="2577"/>
                      <a:pt x="1" y="6756"/>
                      <a:pt x="1" y="6756"/>
                    </a:cubicBezTo>
                    <a:cubicBezTo>
                      <a:pt x="111" y="7054"/>
                      <a:pt x="394" y="7164"/>
                      <a:pt x="786" y="7164"/>
                    </a:cubicBezTo>
                    <a:cubicBezTo>
                      <a:pt x="786" y="7164"/>
                      <a:pt x="2279" y="4855"/>
                      <a:pt x="2970" y="2985"/>
                    </a:cubicBezTo>
                    <a:cubicBezTo>
                      <a:pt x="2970" y="2985"/>
                      <a:pt x="5877" y="2734"/>
                      <a:pt x="7212" y="2215"/>
                    </a:cubicBezTo>
                    <a:cubicBezTo>
                      <a:pt x="8045" y="1886"/>
                      <a:pt x="8469" y="550"/>
                      <a:pt x="746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9942269" y="1951675"/>
                <a:ext cx="294889" cy="52311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415" extrusionOk="0">
                    <a:moveTo>
                      <a:pt x="2482" y="1"/>
                    </a:moveTo>
                    <a:lnTo>
                      <a:pt x="1351" y="48"/>
                    </a:lnTo>
                    <a:lnTo>
                      <a:pt x="1100" y="63"/>
                    </a:lnTo>
                    <a:lnTo>
                      <a:pt x="707" y="79"/>
                    </a:lnTo>
                    <a:cubicBezTo>
                      <a:pt x="707" y="79"/>
                      <a:pt x="644" y="1242"/>
                      <a:pt x="283" y="2247"/>
                    </a:cubicBezTo>
                    <a:cubicBezTo>
                      <a:pt x="0" y="3064"/>
                      <a:pt x="330" y="3221"/>
                      <a:pt x="519" y="3410"/>
                    </a:cubicBezTo>
                    <a:cubicBezTo>
                      <a:pt x="519" y="3426"/>
                      <a:pt x="534" y="3426"/>
                      <a:pt x="534" y="3441"/>
                    </a:cubicBezTo>
                    <a:cubicBezTo>
                      <a:pt x="566" y="3473"/>
                      <a:pt x="581" y="3504"/>
                      <a:pt x="597" y="3536"/>
                    </a:cubicBezTo>
                    <a:cubicBezTo>
                      <a:pt x="597" y="3551"/>
                      <a:pt x="613" y="3551"/>
                      <a:pt x="613" y="3567"/>
                    </a:cubicBezTo>
                    <a:cubicBezTo>
                      <a:pt x="628" y="3598"/>
                      <a:pt x="628" y="3630"/>
                      <a:pt x="644" y="3677"/>
                    </a:cubicBezTo>
                    <a:cubicBezTo>
                      <a:pt x="738" y="3991"/>
                      <a:pt x="786" y="4494"/>
                      <a:pt x="786" y="4494"/>
                    </a:cubicBezTo>
                    <a:cubicBezTo>
                      <a:pt x="833" y="5421"/>
                      <a:pt x="676" y="5971"/>
                      <a:pt x="409" y="6772"/>
                    </a:cubicBezTo>
                    <a:cubicBezTo>
                      <a:pt x="1581" y="7194"/>
                      <a:pt x="2281" y="7415"/>
                      <a:pt x="3103" y="7415"/>
                    </a:cubicBezTo>
                    <a:cubicBezTo>
                      <a:pt x="3382" y="7415"/>
                      <a:pt x="3675" y="7389"/>
                      <a:pt x="4006" y="7338"/>
                    </a:cubicBezTo>
                    <a:cubicBezTo>
                      <a:pt x="4053" y="6568"/>
                      <a:pt x="4179" y="5232"/>
                      <a:pt x="4148" y="4431"/>
                    </a:cubicBezTo>
                    <a:cubicBezTo>
                      <a:pt x="4085" y="2043"/>
                      <a:pt x="3818" y="503"/>
                      <a:pt x="3818" y="503"/>
                    </a:cubicBezTo>
                    <a:lnTo>
                      <a:pt x="3158" y="252"/>
                    </a:lnTo>
                    <a:lnTo>
                      <a:pt x="2482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9978812" y="2192169"/>
                <a:ext cx="138626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88" extrusionOk="0">
                    <a:moveTo>
                      <a:pt x="1" y="1"/>
                    </a:moveTo>
                    <a:cubicBezTo>
                      <a:pt x="1" y="17"/>
                      <a:pt x="16" y="17"/>
                      <a:pt x="16" y="32"/>
                    </a:cubicBezTo>
                    <a:cubicBezTo>
                      <a:pt x="48" y="64"/>
                      <a:pt x="63" y="95"/>
                      <a:pt x="79" y="127"/>
                    </a:cubicBezTo>
                    <a:cubicBezTo>
                      <a:pt x="79" y="142"/>
                      <a:pt x="95" y="142"/>
                      <a:pt x="95" y="158"/>
                    </a:cubicBezTo>
                    <a:cubicBezTo>
                      <a:pt x="378" y="284"/>
                      <a:pt x="990" y="488"/>
                      <a:pt x="1807" y="488"/>
                    </a:cubicBezTo>
                    <a:lnTo>
                      <a:pt x="1917" y="488"/>
                    </a:lnTo>
                    <a:cubicBezTo>
                      <a:pt x="1933" y="488"/>
                      <a:pt x="1964" y="472"/>
                      <a:pt x="1964" y="441"/>
                    </a:cubicBezTo>
                    <a:cubicBezTo>
                      <a:pt x="1964" y="425"/>
                      <a:pt x="1933" y="394"/>
                      <a:pt x="1902" y="394"/>
                    </a:cubicBezTo>
                    <a:cubicBezTo>
                      <a:pt x="1855" y="395"/>
                      <a:pt x="1810" y="396"/>
                      <a:pt x="1765" y="396"/>
                    </a:cubicBezTo>
                    <a:cubicBezTo>
                      <a:pt x="816" y="396"/>
                      <a:pt x="151" y="91"/>
                      <a:pt x="1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037578" y="1950546"/>
                <a:ext cx="127479" cy="86632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228" extrusionOk="0">
                    <a:moveTo>
                      <a:pt x="1131" y="1"/>
                    </a:moveTo>
                    <a:lnTo>
                      <a:pt x="0" y="64"/>
                    </a:lnTo>
                    <a:cubicBezTo>
                      <a:pt x="47" y="504"/>
                      <a:pt x="32" y="1226"/>
                      <a:pt x="581" y="1226"/>
                    </a:cubicBezTo>
                    <a:cubicBezTo>
                      <a:pt x="595" y="1227"/>
                      <a:pt x="609" y="1227"/>
                      <a:pt x="623" y="1227"/>
                    </a:cubicBezTo>
                    <a:cubicBezTo>
                      <a:pt x="1245" y="1227"/>
                      <a:pt x="1669" y="545"/>
                      <a:pt x="1807" y="268"/>
                    </a:cubicBezTo>
                    <a:lnTo>
                      <a:pt x="1131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9911228" y="1987160"/>
                <a:ext cx="341450" cy="46780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6631" extrusionOk="0">
                    <a:moveTo>
                      <a:pt x="4258" y="0"/>
                    </a:moveTo>
                    <a:cubicBezTo>
                      <a:pt x="3111" y="2938"/>
                      <a:pt x="2105" y="4179"/>
                      <a:pt x="2105" y="4179"/>
                    </a:cubicBezTo>
                    <a:cubicBezTo>
                      <a:pt x="2105" y="4179"/>
                      <a:pt x="849" y="5656"/>
                      <a:pt x="0" y="6128"/>
                    </a:cubicBezTo>
                    <a:lnTo>
                      <a:pt x="283" y="6630"/>
                    </a:lnTo>
                    <a:cubicBezTo>
                      <a:pt x="1147" y="6567"/>
                      <a:pt x="2702" y="5106"/>
                      <a:pt x="2702" y="5106"/>
                    </a:cubicBezTo>
                    <a:cubicBezTo>
                      <a:pt x="2702" y="5106"/>
                      <a:pt x="4164" y="3661"/>
                      <a:pt x="4493" y="2090"/>
                    </a:cubicBezTo>
                    <a:cubicBezTo>
                      <a:pt x="4839" y="519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9659587" y="2456101"/>
                <a:ext cx="435701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488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78"/>
                      <a:pt x="95" y="472"/>
                      <a:pt x="221" y="472"/>
                    </a:cubicBezTo>
                    <a:lnTo>
                      <a:pt x="5939" y="488"/>
                    </a:lnTo>
                    <a:cubicBezTo>
                      <a:pt x="6065" y="488"/>
                      <a:pt x="6175" y="378"/>
                      <a:pt x="6175" y="252"/>
                    </a:cubicBezTo>
                    <a:cubicBezTo>
                      <a:pt x="6175" y="126"/>
                      <a:pt x="6065" y="16"/>
                      <a:pt x="5939" y="16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9896757" y="2289736"/>
                <a:ext cx="137497" cy="194006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750" extrusionOk="0">
                    <a:moveTo>
                      <a:pt x="0" y="0"/>
                    </a:moveTo>
                    <a:lnTo>
                      <a:pt x="1634" y="2750"/>
                    </a:lnTo>
                    <a:lnTo>
                      <a:pt x="1948" y="2750"/>
                    </a:lnTo>
                    <a:lnTo>
                      <a:pt x="471" y="95"/>
                    </a:lnTo>
                    <a:cubicBezTo>
                      <a:pt x="440" y="32"/>
                      <a:pt x="393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9557637" y="2289729"/>
                <a:ext cx="457799" cy="204016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2750" extrusionOk="0">
                    <a:moveTo>
                      <a:pt x="236" y="0"/>
                    </a:moveTo>
                    <a:cubicBezTo>
                      <a:pt x="95" y="0"/>
                      <a:pt x="0" y="173"/>
                      <a:pt x="63" y="299"/>
                    </a:cubicBezTo>
                    <a:lnTo>
                      <a:pt x="1320" y="2546"/>
                    </a:lnTo>
                    <a:cubicBezTo>
                      <a:pt x="1399" y="2671"/>
                      <a:pt x="1524" y="2750"/>
                      <a:pt x="1681" y="2750"/>
                    </a:cubicBezTo>
                    <a:lnTo>
                      <a:pt x="6489" y="2750"/>
                    </a:lnTo>
                    <a:lnTo>
                      <a:pt x="5028" y="110"/>
                    </a:lnTo>
                    <a:cubicBezTo>
                      <a:pt x="4981" y="48"/>
                      <a:pt x="4918" y="0"/>
                      <a:pt x="483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9756025" y="2364022"/>
                <a:ext cx="45503" cy="45503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45" extrusionOk="0">
                    <a:moveTo>
                      <a:pt x="331" y="0"/>
                    </a:moveTo>
                    <a:cubicBezTo>
                      <a:pt x="142" y="0"/>
                      <a:pt x="1" y="141"/>
                      <a:pt x="1" y="330"/>
                    </a:cubicBezTo>
                    <a:cubicBezTo>
                      <a:pt x="1" y="503"/>
                      <a:pt x="142" y="644"/>
                      <a:pt x="331" y="644"/>
                    </a:cubicBezTo>
                    <a:cubicBezTo>
                      <a:pt x="503" y="644"/>
                      <a:pt x="645" y="503"/>
                      <a:pt x="645" y="330"/>
                    </a:cubicBezTo>
                    <a:cubicBezTo>
                      <a:pt x="645" y="141"/>
                      <a:pt x="503" y="0"/>
                      <a:pt x="331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963865" y="3915704"/>
                <a:ext cx="804735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399" extrusionOk="0">
                    <a:moveTo>
                      <a:pt x="5704" y="0"/>
                    </a:moveTo>
                    <a:cubicBezTo>
                      <a:pt x="2546" y="0"/>
                      <a:pt x="1" y="314"/>
                      <a:pt x="1" y="692"/>
                    </a:cubicBezTo>
                    <a:cubicBezTo>
                      <a:pt x="1" y="1084"/>
                      <a:pt x="2546" y="1398"/>
                      <a:pt x="5704" y="1398"/>
                    </a:cubicBezTo>
                    <a:cubicBezTo>
                      <a:pt x="8846" y="1398"/>
                      <a:pt x="11407" y="1084"/>
                      <a:pt x="11407" y="692"/>
                    </a:cubicBezTo>
                    <a:cubicBezTo>
                      <a:pt x="11407" y="314"/>
                      <a:pt x="8846" y="0"/>
                      <a:pt x="570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2337412" y="2949210"/>
                <a:ext cx="220602" cy="965443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13685" extrusionOk="0">
                    <a:moveTo>
                      <a:pt x="0" y="0"/>
                    </a:moveTo>
                    <a:lnTo>
                      <a:pt x="1493" y="7337"/>
                    </a:lnTo>
                    <a:cubicBezTo>
                      <a:pt x="1069" y="9034"/>
                      <a:pt x="1414" y="11202"/>
                      <a:pt x="1634" y="13685"/>
                    </a:cubicBezTo>
                    <a:lnTo>
                      <a:pt x="2545" y="13685"/>
                    </a:lnTo>
                    <a:lnTo>
                      <a:pt x="3127" y="6662"/>
                    </a:lnTo>
                    <a:lnTo>
                      <a:pt x="2483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2447112" y="3907944"/>
                <a:ext cx="190690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991" extrusionOk="0">
                    <a:moveTo>
                      <a:pt x="1006" y="0"/>
                    </a:moveTo>
                    <a:cubicBezTo>
                      <a:pt x="1006" y="0"/>
                      <a:pt x="921" y="67"/>
                      <a:pt x="498" y="67"/>
                    </a:cubicBezTo>
                    <a:cubicBezTo>
                      <a:pt x="378" y="67"/>
                      <a:pt x="229" y="61"/>
                      <a:pt x="48" y="47"/>
                    </a:cubicBezTo>
                    <a:cubicBezTo>
                      <a:pt x="48" y="47"/>
                      <a:pt x="1" y="126"/>
                      <a:pt x="1" y="283"/>
                    </a:cubicBezTo>
                    <a:cubicBezTo>
                      <a:pt x="1" y="440"/>
                      <a:pt x="16" y="990"/>
                      <a:pt x="16" y="990"/>
                    </a:cubicBezTo>
                    <a:lnTo>
                      <a:pt x="2687" y="990"/>
                    </a:lnTo>
                    <a:cubicBezTo>
                      <a:pt x="2687" y="990"/>
                      <a:pt x="2703" y="566"/>
                      <a:pt x="2357" y="346"/>
                    </a:cubicBezTo>
                    <a:cubicBezTo>
                      <a:pt x="2027" y="126"/>
                      <a:pt x="1509" y="346"/>
                      <a:pt x="1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12100233" y="2941450"/>
                <a:ext cx="278239" cy="974049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3807" extrusionOk="0">
                    <a:moveTo>
                      <a:pt x="1540" y="0"/>
                    </a:moveTo>
                    <a:lnTo>
                      <a:pt x="1524" y="7180"/>
                    </a:lnTo>
                    <a:cubicBezTo>
                      <a:pt x="1006" y="8013"/>
                      <a:pt x="173" y="11846"/>
                      <a:pt x="0" y="13747"/>
                    </a:cubicBezTo>
                    <a:cubicBezTo>
                      <a:pt x="153" y="13784"/>
                      <a:pt x="303" y="13807"/>
                      <a:pt x="446" y="13807"/>
                    </a:cubicBezTo>
                    <a:cubicBezTo>
                      <a:pt x="611" y="13807"/>
                      <a:pt x="768" y="13776"/>
                      <a:pt x="911" y="13700"/>
                    </a:cubicBezTo>
                    <a:lnTo>
                      <a:pt x="3221" y="7196"/>
                    </a:lnTo>
                    <a:lnTo>
                      <a:pt x="3944" y="582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12095788" y="3907944"/>
                <a:ext cx="188503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91" extrusionOk="0">
                    <a:moveTo>
                      <a:pt x="974" y="0"/>
                    </a:moveTo>
                    <a:lnTo>
                      <a:pt x="974" y="0"/>
                    </a:lnTo>
                    <a:cubicBezTo>
                      <a:pt x="975" y="1"/>
                      <a:pt x="975" y="1"/>
                      <a:pt x="976" y="1"/>
                    </a:cubicBezTo>
                    <a:lnTo>
                      <a:pt x="976" y="1"/>
                    </a:lnTo>
                    <a:cubicBezTo>
                      <a:pt x="976" y="1"/>
                      <a:pt x="975" y="0"/>
                      <a:pt x="974" y="0"/>
                    </a:cubicBezTo>
                    <a:close/>
                    <a:moveTo>
                      <a:pt x="976" y="1"/>
                    </a:moveTo>
                    <a:cubicBezTo>
                      <a:pt x="976" y="9"/>
                      <a:pt x="894" y="67"/>
                      <a:pt x="509" y="67"/>
                    </a:cubicBezTo>
                    <a:cubicBezTo>
                      <a:pt x="391" y="67"/>
                      <a:pt x="245" y="61"/>
                      <a:pt x="63" y="47"/>
                    </a:cubicBezTo>
                    <a:cubicBezTo>
                      <a:pt x="63" y="47"/>
                      <a:pt x="0" y="126"/>
                      <a:pt x="0" y="283"/>
                    </a:cubicBezTo>
                    <a:lnTo>
                      <a:pt x="0" y="990"/>
                    </a:lnTo>
                    <a:lnTo>
                      <a:pt x="2671" y="990"/>
                    </a:lnTo>
                    <a:cubicBezTo>
                      <a:pt x="2671" y="990"/>
                      <a:pt x="2671" y="566"/>
                      <a:pt x="2341" y="346"/>
                    </a:cubicBezTo>
                    <a:cubicBezTo>
                      <a:pt x="1996" y="126"/>
                      <a:pt x="1478" y="346"/>
                      <a:pt x="9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12154554" y="2389490"/>
                <a:ext cx="368046" cy="621876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8815" extrusionOk="0">
                    <a:moveTo>
                      <a:pt x="1791" y="0"/>
                    </a:moveTo>
                    <a:lnTo>
                      <a:pt x="1571" y="63"/>
                    </a:lnTo>
                    <a:lnTo>
                      <a:pt x="1304" y="158"/>
                    </a:lnTo>
                    <a:lnTo>
                      <a:pt x="1225" y="189"/>
                    </a:lnTo>
                    <a:lnTo>
                      <a:pt x="0" y="613"/>
                    </a:lnTo>
                    <a:lnTo>
                      <a:pt x="927" y="5955"/>
                    </a:lnTo>
                    <a:lnTo>
                      <a:pt x="456" y="8107"/>
                    </a:lnTo>
                    <a:cubicBezTo>
                      <a:pt x="786" y="8437"/>
                      <a:pt x="1445" y="8688"/>
                      <a:pt x="2027" y="8783"/>
                    </a:cubicBezTo>
                    <a:lnTo>
                      <a:pt x="2105" y="8783"/>
                    </a:lnTo>
                    <a:cubicBezTo>
                      <a:pt x="2215" y="8798"/>
                      <a:pt x="2325" y="8814"/>
                      <a:pt x="2435" y="8814"/>
                    </a:cubicBezTo>
                    <a:cubicBezTo>
                      <a:pt x="3001" y="8814"/>
                      <a:pt x="3566" y="8767"/>
                      <a:pt x="4132" y="8673"/>
                    </a:cubicBezTo>
                    <a:cubicBezTo>
                      <a:pt x="4179" y="8657"/>
                      <a:pt x="4242" y="8657"/>
                      <a:pt x="4289" y="8641"/>
                    </a:cubicBezTo>
                    <a:cubicBezTo>
                      <a:pt x="4321" y="8626"/>
                      <a:pt x="4336" y="8626"/>
                      <a:pt x="4368" y="8626"/>
                    </a:cubicBezTo>
                    <a:cubicBezTo>
                      <a:pt x="4698" y="8531"/>
                      <a:pt x="5106" y="8390"/>
                      <a:pt x="5216" y="8186"/>
                    </a:cubicBezTo>
                    <a:lnTo>
                      <a:pt x="4305" y="330"/>
                    </a:lnTo>
                    <a:lnTo>
                      <a:pt x="3378" y="205"/>
                    </a:lnTo>
                    <a:lnTo>
                      <a:pt x="3299" y="189"/>
                    </a:lnTo>
                    <a:lnTo>
                      <a:pt x="3095" y="158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12458188" y="2412770"/>
                <a:ext cx="347023" cy="41023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5815" extrusionOk="0">
                    <a:moveTo>
                      <a:pt x="1" y="0"/>
                    </a:moveTo>
                    <a:lnTo>
                      <a:pt x="456" y="4007"/>
                    </a:lnTo>
                    <a:cubicBezTo>
                      <a:pt x="456" y="4007"/>
                      <a:pt x="1376" y="5814"/>
                      <a:pt x="1973" y="5814"/>
                    </a:cubicBezTo>
                    <a:cubicBezTo>
                      <a:pt x="1981" y="5814"/>
                      <a:pt x="1989" y="5814"/>
                      <a:pt x="1996" y="5813"/>
                    </a:cubicBezTo>
                    <a:cubicBezTo>
                      <a:pt x="2656" y="5766"/>
                      <a:pt x="4683" y="5546"/>
                      <a:pt x="4683" y="5546"/>
                    </a:cubicBezTo>
                    <a:lnTo>
                      <a:pt x="4918" y="4572"/>
                    </a:lnTo>
                    <a:lnTo>
                      <a:pt x="4918" y="4572"/>
                    </a:lnTo>
                    <a:cubicBezTo>
                      <a:pt x="4641" y="4593"/>
                      <a:pt x="4239" y="4600"/>
                      <a:pt x="3827" y="4600"/>
                    </a:cubicBezTo>
                    <a:cubicBezTo>
                      <a:pt x="3003" y="4600"/>
                      <a:pt x="2138" y="4572"/>
                      <a:pt x="2138" y="4572"/>
                    </a:cubicBezTo>
                    <a:cubicBezTo>
                      <a:pt x="1760" y="352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12106864" y="2432735"/>
                <a:ext cx="448964" cy="403038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5713" extrusionOk="0">
                    <a:moveTo>
                      <a:pt x="676" y="0"/>
                    </a:moveTo>
                    <a:cubicBezTo>
                      <a:pt x="676" y="0"/>
                      <a:pt x="0" y="487"/>
                      <a:pt x="362" y="2121"/>
                    </a:cubicBezTo>
                    <a:cubicBezTo>
                      <a:pt x="707" y="3755"/>
                      <a:pt x="2216" y="5263"/>
                      <a:pt x="2216" y="5263"/>
                    </a:cubicBezTo>
                    <a:cubicBezTo>
                      <a:pt x="2216" y="5263"/>
                      <a:pt x="3279" y="5712"/>
                      <a:pt x="4592" y="5712"/>
                    </a:cubicBezTo>
                    <a:cubicBezTo>
                      <a:pt x="5133" y="5712"/>
                      <a:pt x="5716" y="5636"/>
                      <a:pt x="6285" y="5420"/>
                    </a:cubicBezTo>
                    <a:cubicBezTo>
                      <a:pt x="6285" y="5420"/>
                      <a:pt x="6363" y="4980"/>
                      <a:pt x="6285" y="4556"/>
                    </a:cubicBezTo>
                    <a:cubicBezTo>
                      <a:pt x="6285" y="4556"/>
                      <a:pt x="5846" y="4695"/>
                      <a:pt x="5454" y="4695"/>
                    </a:cubicBezTo>
                    <a:cubicBezTo>
                      <a:pt x="5388" y="4695"/>
                      <a:pt x="5324" y="4691"/>
                      <a:pt x="5264" y="4682"/>
                    </a:cubicBezTo>
                    <a:cubicBezTo>
                      <a:pt x="4478" y="4572"/>
                      <a:pt x="2844" y="4305"/>
                      <a:pt x="2844" y="4305"/>
                    </a:cubicBezTo>
                    <a:cubicBezTo>
                      <a:pt x="2844" y="4305"/>
                      <a:pt x="1870" y="3064"/>
                      <a:pt x="67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12550182" y="2727551"/>
                <a:ext cx="105116" cy="9312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20" extrusionOk="0">
                    <a:moveTo>
                      <a:pt x="456" y="0"/>
                    </a:moveTo>
                    <a:cubicBezTo>
                      <a:pt x="299" y="0"/>
                      <a:pt x="1" y="362"/>
                      <a:pt x="1" y="362"/>
                    </a:cubicBezTo>
                    <a:lnTo>
                      <a:pt x="1" y="1241"/>
                    </a:lnTo>
                    <a:cubicBezTo>
                      <a:pt x="209" y="1296"/>
                      <a:pt x="388" y="1319"/>
                      <a:pt x="540" y="1319"/>
                    </a:cubicBezTo>
                    <a:cubicBezTo>
                      <a:pt x="1489" y="1319"/>
                      <a:pt x="1420" y="398"/>
                      <a:pt x="1258" y="236"/>
                    </a:cubicBezTo>
                    <a:cubicBezTo>
                      <a:pt x="1189" y="160"/>
                      <a:pt x="1084" y="138"/>
                      <a:pt x="984" y="138"/>
                    </a:cubicBezTo>
                    <a:cubicBezTo>
                      <a:pt x="834" y="138"/>
                      <a:pt x="692" y="189"/>
                      <a:pt x="692" y="189"/>
                    </a:cubicBezTo>
                    <a:cubicBezTo>
                      <a:pt x="692" y="189"/>
                      <a:pt x="598" y="0"/>
                      <a:pt x="45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12542421" y="2605646"/>
                <a:ext cx="307093" cy="323672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588" extrusionOk="0">
                    <a:moveTo>
                      <a:pt x="2012" y="0"/>
                    </a:moveTo>
                    <a:cubicBezTo>
                      <a:pt x="1855" y="0"/>
                      <a:pt x="1729" y="94"/>
                      <a:pt x="1666" y="236"/>
                    </a:cubicBezTo>
                    <a:lnTo>
                      <a:pt x="95" y="4085"/>
                    </a:lnTo>
                    <a:cubicBezTo>
                      <a:pt x="1" y="4320"/>
                      <a:pt x="174" y="4588"/>
                      <a:pt x="441" y="4588"/>
                    </a:cubicBezTo>
                    <a:lnTo>
                      <a:pt x="2357" y="4588"/>
                    </a:lnTo>
                    <a:cubicBezTo>
                      <a:pt x="2499" y="4588"/>
                      <a:pt x="2625" y="4493"/>
                      <a:pt x="2687" y="4352"/>
                    </a:cubicBezTo>
                    <a:lnTo>
                      <a:pt x="4259" y="503"/>
                    </a:lnTo>
                    <a:cubicBezTo>
                      <a:pt x="4353" y="267"/>
                      <a:pt x="4180" y="0"/>
                      <a:pt x="39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2674344" y="2749703"/>
                <a:ext cx="6546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55" extrusionOk="0">
                    <a:moveTo>
                      <a:pt x="613" y="0"/>
                    </a:moveTo>
                    <a:cubicBezTo>
                      <a:pt x="393" y="0"/>
                      <a:pt x="158" y="173"/>
                      <a:pt x="79" y="377"/>
                    </a:cubicBezTo>
                    <a:cubicBezTo>
                      <a:pt x="0" y="597"/>
                      <a:pt x="95" y="755"/>
                      <a:pt x="315" y="755"/>
                    </a:cubicBezTo>
                    <a:cubicBezTo>
                      <a:pt x="519" y="755"/>
                      <a:pt x="755" y="597"/>
                      <a:pt x="849" y="377"/>
                    </a:cubicBezTo>
                    <a:cubicBezTo>
                      <a:pt x="927" y="173"/>
                      <a:pt x="817" y="0"/>
                      <a:pt x="613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12717590" y="2712031"/>
                <a:ext cx="109772" cy="12063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710" extrusionOk="0">
                    <a:moveTo>
                      <a:pt x="1367" y="0"/>
                    </a:moveTo>
                    <a:lnTo>
                      <a:pt x="1210" y="393"/>
                    </a:lnTo>
                    <a:cubicBezTo>
                      <a:pt x="1210" y="393"/>
                      <a:pt x="989" y="192"/>
                      <a:pt x="780" y="192"/>
                    </a:cubicBezTo>
                    <a:cubicBezTo>
                      <a:pt x="727" y="192"/>
                      <a:pt x="676" y="204"/>
                      <a:pt x="629" y="236"/>
                    </a:cubicBezTo>
                    <a:cubicBezTo>
                      <a:pt x="377" y="377"/>
                      <a:pt x="0" y="1210"/>
                      <a:pt x="110" y="1430"/>
                    </a:cubicBezTo>
                    <a:cubicBezTo>
                      <a:pt x="192" y="1573"/>
                      <a:pt x="506" y="1709"/>
                      <a:pt x="781" y="1709"/>
                    </a:cubicBezTo>
                    <a:cubicBezTo>
                      <a:pt x="929" y="1709"/>
                      <a:pt x="1065" y="1670"/>
                      <a:pt x="1147" y="1571"/>
                    </a:cubicBezTo>
                    <a:cubicBezTo>
                      <a:pt x="1383" y="1304"/>
                      <a:pt x="1461" y="754"/>
                      <a:pt x="1383" y="503"/>
                    </a:cubicBezTo>
                    <a:cubicBezTo>
                      <a:pt x="1383" y="503"/>
                      <a:pt x="1556" y="110"/>
                      <a:pt x="136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2410569" y="2140106"/>
                <a:ext cx="57708" cy="1031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462" extrusionOk="0">
                    <a:moveTo>
                      <a:pt x="487" y="0"/>
                    </a:moveTo>
                    <a:cubicBezTo>
                      <a:pt x="0" y="158"/>
                      <a:pt x="362" y="1462"/>
                      <a:pt x="362" y="1462"/>
                    </a:cubicBezTo>
                    <a:cubicBezTo>
                      <a:pt x="362" y="1462"/>
                      <a:pt x="582" y="1399"/>
                      <a:pt x="707" y="802"/>
                    </a:cubicBezTo>
                    <a:cubicBezTo>
                      <a:pt x="817" y="220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2265383" y="2319366"/>
                <a:ext cx="88678" cy="10455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82" extrusionOk="0">
                    <a:moveTo>
                      <a:pt x="208" y="1"/>
                    </a:moveTo>
                    <a:cubicBezTo>
                      <a:pt x="125" y="1"/>
                      <a:pt x="53" y="15"/>
                      <a:pt x="0" y="52"/>
                    </a:cubicBezTo>
                    <a:lnTo>
                      <a:pt x="32" y="1230"/>
                    </a:lnTo>
                    <a:cubicBezTo>
                      <a:pt x="32" y="1230"/>
                      <a:pt x="414" y="1482"/>
                      <a:pt x="791" y="1482"/>
                    </a:cubicBezTo>
                    <a:cubicBezTo>
                      <a:pt x="921" y="1482"/>
                      <a:pt x="1050" y="1452"/>
                      <a:pt x="1163" y="1371"/>
                    </a:cubicBezTo>
                    <a:lnTo>
                      <a:pt x="1194" y="1042"/>
                    </a:lnTo>
                    <a:lnTo>
                      <a:pt x="1257" y="287"/>
                    </a:lnTo>
                    <a:cubicBezTo>
                      <a:pt x="1257" y="287"/>
                      <a:pt x="1163" y="240"/>
                      <a:pt x="1006" y="193"/>
                    </a:cubicBezTo>
                    <a:cubicBezTo>
                      <a:pt x="784" y="123"/>
                      <a:pt x="449" y="1"/>
                      <a:pt x="20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2295232" y="2306388"/>
                <a:ext cx="58841" cy="9869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22" extrusionOk="0">
                    <a:moveTo>
                      <a:pt x="1" y="0"/>
                    </a:moveTo>
                    <a:cubicBezTo>
                      <a:pt x="1" y="0"/>
                      <a:pt x="268" y="911"/>
                      <a:pt x="896" y="1021"/>
                    </a:cubicBezTo>
                    <a:lnTo>
                      <a:pt x="975" y="94"/>
                    </a:lnTo>
                    <a:cubicBezTo>
                      <a:pt x="975" y="94"/>
                      <a:pt x="881" y="47"/>
                      <a:pt x="724" y="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12234343" y="2113086"/>
                <a:ext cx="221731" cy="258768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668" extrusionOk="0">
                    <a:moveTo>
                      <a:pt x="1420" y="0"/>
                    </a:moveTo>
                    <a:cubicBezTo>
                      <a:pt x="877" y="0"/>
                      <a:pt x="335" y="156"/>
                      <a:pt x="32" y="541"/>
                    </a:cubicBezTo>
                    <a:cubicBezTo>
                      <a:pt x="32" y="541"/>
                      <a:pt x="0" y="1185"/>
                      <a:pt x="0" y="1829"/>
                    </a:cubicBezTo>
                    <a:lnTo>
                      <a:pt x="0" y="1860"/>
                    </a:lnTo>
                    <a:cubicBezTo>
                      <a:pt x="16" y="1986"/>
                      <a:pt x="32" y="2127"/>
                      <a:pt x="63" y="2253"/>
                    </a:cubicBezTo>
                    <a:cubicBezTo>
                      <a:pt x="126" y="2567"/>
                      <a:pt x="220" y="2881"/>
                      <a:pt x="393" y="3149"/>
                    </a:cubicBezTo>
                    <a:cubicBezTo>
                      <a:pt x="409" y="3180"/>
                      <a:pt x="440" y="3211"/>
                      <a:pt x="456" y="3243"/>
                    </a:cubicBezTo>
                    <a:cubicBezTo>
                      <a:pt x="613" y="3321"/>
                      <a:pt x="817" y="3384"/>
                      <a:pt x="1037" y="3447"/>
                    </a:cubicBezTo>
                    <a:cubicBezTo>
                      <a:pt x="1053" y="3447"/>
                      <a:pt x="1069" y="3447"/>
                      <a:pt x="1084" y="3463"/>
                    </a:cubicBezTo>
                    <a:cubicBezTo>
                      <a:pt x="1351" y="3526"/>
                      <a:pt x="1634" y="3588"/>
                      <a:pt x="1901" y="3651"/>
                    </a:cubicBezTo>
                    <a:cubicBezTo>
                      <a:pt x="1956" y="3662"/>
                      <a:pt x="2011" y="3667"/>
                      <a:pt x="2065" y="3667"/>
                    </a:cubicBezTo>
                    <a:cubicBezTo>
                      <a:pt x="2322" y="3667"/>
                      <a:pt x="2565" y="3550"/>
                      <a:pt x="2734" y="3369"/>
                    </a:cubicBezTo>
                    <a:cubicBezTo>
                      <a:pt x="2812" y="3274"/>
                      <a:pt x="2891" y="3164"/>
                      <a:pt x="2922" y="3039"/>
                    </a:cubicBezTo>
                    <a:cubicBezTo>
                      <a:pt x="2938" y="3007"/>
                      <a:pt x="2938" y="2960"/>
                      <a:pt x="2954" y="2929"/>
                    </a:cubicBezTo>
                    <a:cubicBezTo>
                      <a:pt x="2970" y="2866"/>
                      <a:pt x="2970" y="2803"/>
                      <a:pt x="2985" y="2740"/>
                    </a:cubicBezTo>
                    <a:cubicBezTo>
                      <a:pt x="3001" y="2646"/>
                      <a:pt x="3017" y="2552"/>
                      <a:pt x="3032" y="2457"/>
                    </a:cubicBezTo>
                    <a:cubicBezTo>
                      <a:pt x="3032" y="2410"/>
                      <a:pt x="3048" y="2363"/>
                      <a:pt x="3048" y="2316"/>
                    </a:cubicBezTo>
                    <a:cubicBezTo>
                      <a:pt x="3048" y="2269"/>
                      <a:pt x="3064" y="2206"/>
                      <a:pt x="3064" y="2159"/>
                    </a:cubicBezTo>
                    <a:cubicBezTo>
                      <a:pt x="3095" y="1892"/>
                      <a:pt x="3127" y="1640"/>
                      <a:pt x="3127" y="1405"/>
                    </a:cubicBezTo>
                    <a:cubicBezTo>
                      <a:pt x="3127" y="1373"/>
                      <a:pt x="3127" y="1358"/>
                      <a:pt x="3127" y="1326"/>
                    </a:cubicBezTo>
                    <a:cubicBezTo>
                      <a:pt x="3142" y="1043"/>
                      <a:pt x="3111" y="792"/>
                      <a:pt x="3032" y="651"/>
                    </a:cubicBezTo>
                    <a:cubicBezTo>
                      <a:pt x="2862" y="274"/>
                      <a:pt x="2140" y="0"/>
                      <a:pt x="142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12238787" y="2272029"/>
                <a:ext cx="28854" cy="6321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896" extrusionOk="0">
                    <a:moveTo>
                      <a:pt x="0" y="0"/>
                    </a:moveTo>
                    <a:cubicBezTo>
                      <a:pt x="63" y="314"/>
                      <a:pt x="157" y="628"/>
                      <a:pt x="330" y="896"/>
                    </a:cubicBezTo>
                    <a:cubicBezTo>
                      <a:pt x="409" y="566"/>
                      <a:pt x="377" y="94"/>
                      <a:pt x="377" y="94"/>
                    </a:cubicBezTo>
                    <a:cubicBezTo>
                      <a:pt x="220" y="31"/>
                      <a:pt x="94" y="0"/>
                      <a:pt x="0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2222138" y="2086843"/>
                <a:ext cx="265682" cy="147515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091" extrusionOk="0">
                    <a:moveTo>
                      <a:pt x="1485" y="1"/>
                    </a:moveTo>
                    <a:cubicBezTo>
                      <a:pt x="1229" y="1"/>
                      <a:pt x="986" y="43"/>
                      <a:pt x="786" y="143"/>
                    </a:cubicBezTo>
                    <a:cubicBezTo>
                      <a:pt x="0" y="520"/>
                      <a:pt x="16" y="1211"/>
                      <a:pt x="173" y="1934"/>
                    </a:cubicBezTo>
                    <a:cubicBezTo>
                      <a:pt x="173" y="1934"/>
                      <a:pt x="262" y="1876"/>
                      <a:pt x="385" y="1876"/>
                    </a:cubicBezTo>
                    <a:cubicBezTo>
                      <a:pt x="493" y="1876"/>
                      <a:pt x="629" y="1921"/>
                      <a:pt x="755" y="2091"/>
                    </a:cubicBezTo>
                    <a:lnTo>
                      <a:pt x="974" y="2091"/>
                    </a:lnTo>
                    <a:cubicBezTo>
                      <a:pt x="974" y="2091"/>
                      <a:pt x="959" y="1667"/>
                      <a:pt x="1053" y="1431"/>
                    </a:cubicBezTo>
                    <a:cubicBezTo>
                      <a:pt x="1163" y="1211"/>
                      <a:pt x="1556" y="1211"/>
                      <a:pt x="1619" y="928"/>
                    </a:cubicBezTo>
                    <a:cubicBezTo>
                      <a:pt x="1619" y="928"/>
                      <a:pt x="2153" y="1208"/>
                      <a:pt x="2675" y="1208"/>
                    </a:cubicBezTo>
                    <a:cubicBezTo>
                      <a:pt x="2874" y="1208"/>
                      <a:pt x="3072" y="1167"/>
                      <a:pt x="3237" y="1054"/>
                    </a:cubicBezTo>
                    <a:cubicBezTo>
                      <a:pt x="3766" y="689"/>
                      <a:pt x="2518" y="1"/>
                      <a:pt x="148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2213461" y="2218342"/>
                <a:ext cx="61941" cy="80354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39" extrusionOk="0">
                    <a:moveTo>
                      <a:pt x="480" y="1"/>
                    </a:moveTo>
                    <a:cubicBezTo>
                      <a:pt x="419" y="1"/>
                      <a:pt x="357" y="20"/>
                      <a:pt x="296" y="70"/>
                    </a:cubicBezTo>
                    <a:cubicBezTo>
                      <a:pt x="0" y="319"/>
                      <a:pt x="229" y="1138"/>
                      <a:pt x="814" y="1138"/>
                    </a:cubicBezTo>
                    <a:cubicBezTo>
                      <a:pt x="819" y="1138"/>
                      <a:pt x="825" y="1138"/>
                      <a:pt x="830" y="1138"/>
                    </a:cubicBezTo>
                    <a:lnTo>
                      <a:pt x="878" y="227"/>
                    </a:lnTo>
                    <a:cubicBezTo>
                      <a:pt x="878" y="227"/>
                      <a:pt x="689" y="1"/>
                      <a:pt x="4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2365137" y="2079012"/>
                <a:ext cx="136086" cy="79507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127" extrusionOk="0">
                    <a:moveTo>
                      <a:pt x="1273" y="0"/>
                    </a:moveTo>
                    <a:cubicBezTo>
                      <a:pt x="1223" y="0"/>
                      <a:pt x="1170" y="11"/>
                      <a:pt x="1116" y="34"/>
                    </a:cubicBezTo>
                    <a:cubicBezTo>
                      <a:pt x="847" y="156"/>
                      <a:pt x="558" y="185"/>
                      <a:pt x="342" y="185"/>
                    </a:cubicBezTo>
                    <a:cubicBezTo>
                      <a:pt x="139" y="185"/>
                      <a:pt x="0" y="159"/>
                      <a:pt x="0" y="159"/>
                    </a:cubicBezTo>
                    <a:lnTo>
                      <a:pt x="0" y="159"/>
                    </a:lnTo>
                    <a:cubicBezTo>
                      <a:pt x="0" y="160"/>
                      <a:pt x="530" y="1126"/>
                      <a:pt x="1140" y="1126"/>
                    </a:cubicBezTo>
                    <a:cubicBezTo>
                      <a:pt x="1194" y="1126"/>
                      <a:pt x="1249" y="1119"/>
                      <a:pt x="1304" y="1102"/>
                    </a:cubicBezTo>
                    <a:cubicBezTo>
                      <a:pt x="1928" y="904"/>
                      <a:pt x="1733" y="0"/>
                      <a:pt x="127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2276459" y="2234286"/>
                <a:ext cx="175169" cy="156686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21" extrusionOk="0">
                    <a:moveTo>
                      <a:pt x="1031" y="849"/>
                    </a:moveTo>
                    <a:cubicBezTo>
                      <a:pt x="1038" y="849"/>
                      <a:pt x="1045" y="849"/>
                      <a:pt x="1053" y="849"/>
                    </a:cubicBezTo>
                    <a:cubicBezTo>
                      <a:pt x="1241" y="849"/>
                      <a:pt x="1430" y="944"/>
                      <a:pt x="1571" y="991"/>
                    </a:cubicBezTo>
                    <a:cubicBezTo>
                      <a:pt x="1625" y="1010"/>
                      <a:pt x="1671" y="1018"/>
                      <a:pt x="1713" y="1018"/>
                    </a:cubicBezTo>
                    <a:cubicBezTo>
                      <a:pt x="1807" y="1018"/>
                      <a:pt x="1882" y="981"/>
                      <a:pt x="1980" y="959"/>
                    </a:cubicBezTo>
                    <a:cubicBezTo>
                      <a:pt x="2060" y="936"/>
                      <a:pt x="2124" y="926"/>
                      <a:pt x="2177" y="926"/>
                    </a:cubicBezTo>
                    <a:cubicBezTo>
                      <a:pt x="2251" y="926"/>
                      <a:pt x="2301" y="946"/>
                      <a:pt x="2337" y="971"/>
                    </a:cubicBezTo>
                    <a:lnTo>
                      <a:pt x="2337" y="971"/>
                    </a:lnTo>
                    <a:cubicBezTo>
                      <a:pt x="2280" y="1445"/>
                      <a:pt x="2050" y="1682"/>
                      <a:pt x="1776" y="1698"/>
                    </a:cubicBezTo>
                    <a:cubicBezTo>
                      <a:pt x="1741" y="1702"/>
                      <a:pt x="1707" y="1704"/>
                      <a:pt x="1674" y="1704"/>
                    </a:cubicBezTo>
                    <a:cubicBezTo>
                      <a:pt x="1342" y="1704"/>
                      <a:pt x="1061" y="1499"/>
                      <a:pt x="833" y="1242"/>
                    </a:cubicBezTo>
                    <a:cubicBezTo>
                      <a:pt x="681" y="1075"/>
                      <a:pt x="808" y="849"/>
                      <a:pt x="1031" y="849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16" y="739"/>
                      <a:pt x="220" y="1273"/>
                    </a:cubicBezTo>
                    <a:cubicBezTo>
                      <a:pt x="283" y="1446"/>
                      <a:pt x="377" y="1603"/>
                      <a:pt x="487" y="1745"/>
                    </a:cubicBezTo>
                    <a:cubicBezTo>
                      <a:pt x="629" y="1918"/>
                      <a:pt x="817" y="2043"/>
                      <a:pt x="1021" y="2138"/>
                    </a:cubicBezTo>
                    <a:cubicBezTo>
                      <a:pt x="1139" y="2190"/>
                      <a:pt x="1256" y="2220"/>
                      <a:pt x="1355" y="2220"/>
                    </a:cubicBezTo>
                    <a:cubicBezTo>
                      <a:pt x="1376" y="2220"/>
                      <a:pt x="1395" y="2219"/>
                      <a:pt x="1414" y="2216"/>
                    </a:cubicBezTo>
                    <a:cubicBezTo>
                      <a:pt x="1738" y="2201"/>
                      <a:pt x="2441" y="1821"/>
                      <a:pt x="2392" y="1019"/>
                    </a:cubicBezTo>
                    <a:lnTo>
                      <a:pt x="2392" y="1019"/>
                    </a:lnTo>
                    <a:cubicBezTo>
                      <a:pt x="2422" y="987"/>
                      <a:pt x="2452" y="941"/>
                      <a:pt x="2467" y="881"/>
                    </a:cubicBezTo>
                    <a:cubicBezTo>
                      <a:pt x="2467" y="834"/>
                      <a:pt x="2483" y="786"/>
                      <a:pt x="2467" y="724"/>
                    </a:cubicBezTo>
                    <a:cubicBezTo>
                      <a:pt x="2443" y="692"/>
                      <a:pt x="2408" y="680"/>
                      <a:pt x="2363" y="680"/>
                    </a:cubicBezTo>
                    <a:cubicBezTo>
                      <a:pt x="2318" y="680"/>
                      <a:pt x="2263" y="692"/>
                      <a:pt x="2200" y="708"/>
                    </a:cubicBezTo>
                    <a:cubicBezTo>
                      <a:pt x="2073" y="729"/>
                      <a:pt x="1949" y="744"/>
                      <a:pt x="1829" y="744"/>
                    </a:cubicBezTo>
                    <a:cubicBezTo>
                      <a:pt x="1681" y="744"/>
                      <a:pt x="1537" y="721"/>
                      <a:pt x="1399" y="661"/>
                    </a:cubicBezTo>
                    <a:cubicBezTo>
                      <a:pt x="1308" y="622"/>
                      <a:pt x="1218" y="594"/>
                      <a:pt x="1118" y="594"/>
                    </a:cubicBezTo>
                    <a:cubicBezTo>
                      <a:pt x="1097" y="594"/>
                      <a:pt x="1075" y="595"/>
                      <a:pt x="1053" y="598"/>
                    </a:cubicBezTo>
                    <a:cubicBezTo>
                      <a:pt x="817" y="598"/>
                      <a:pt x="613" y="692"/>
                      <a:pt x="487" y="771"/>
                    </a:cubicBezTo>
                    <a:cubicBezTo>
                      <a:pt x="267" y="425"/>
                      <a:pt x="204" y="1"/>
                      <a:pt x="204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1318853" y="4169533"/>
                <a:ext cx="690519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1273" extrusionOk="0">
                    <a:moveTo>
                      <a:pt x="4902" y="0"/>
                    </a:moveTo>
                    <a:cubicBezTo>
                      <a:pt x="2200" y="0"/>
                      <a:pt x="0" y="283"/>
                      <a:pt x="0" y="644"/>
                    </a:cubicBezTo>
                    <a:cubicBezTo>
                      <a:pt x="0" y="990"/>
                      <a:pt x="2200" y="1273"/>
                      <a:pt x="4902" y="1273"/>
                    </a:cubicBezTo>
                    <a:cubicBezTo>
                      <a:pt x="7604" y="1273"/>
                      <a:pt x="9788" y="990"/>
                      <a:pt x="9788" y="644"/>
                    </a:cubicBezTo>
                    <a:cubicBezTo>
                      <a:pt x="9788" y="283"/>
                      <a:pt x="7604" y="0"/>
                      <a:pt x="490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1241252" y="3504062"/>
                <a:ext cx="843536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3" y="10050"/>
                      <a:pt x="6045" y="10050"/>
                    </a:cubicBezTo>
                    <a:cubicBezTo>
                      <a:pt x="8486" y="10050"/>
                      <a:pt x="10587" y="8708"/>
                      <a:pt x="11453" y="6762"/>
                    </a:cubicBezTo>
                    <a:cubicBezTo>
                      <a:pt x="11705" y="6197"/>
                      <a:pt x="11862" y="5584"/>
                      <a:pt x="11878" y="4940"/>
                    </a:cubicBezTo>
                    <a:cubicBezTo>
                      <a:pt x="11956" y="3212"/>
                      <a:pt x="11076" y="1625"/>
                      <a:pt x="9694" y="604"/>
                    </a:cubicBezTo>
                    <a:cubicBezTo>
                      <a:pt x="9270" y="305"/>
                      <a:pt x="8814" y="195"/>
                      <a:pt x="8311" y="179"/>
                    </a:cubicBezTo>
                    <a:cubicBezTo>
                      <a:pt x="8267" y="178"/>
                      <a:pt x="8222" y="178"/>
                      <a:pt x="8177" y="178"/>
                    </a:cubicBezTo>
                    <a:cubicBezTo>
                      <a:pt x="7637" y="178"/>
                      <a:pt x="7048" y="248"/>
                      <a:pt x="6454" y="248"/>
                    </a:cubicBezTo>
                    <a:cubicBezTo>
                      <a:pt x="6361" y="248"/>
                      <a:pt x="6268" y="246"/>
                      <a:pt x="6175" y="242"/>
                    </a:cubicBezTo>
                    <a:cubicBezTo>
                      <a:pt x="5515" y="226"/>
                      <a:pt x="4886" y="85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1477302" y="3503780"/>
                <a:ext cx="362544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1516" extrusionOk="0">
                    <a:moveTo>
                      <a:pt x="497" y="1"/>
                    </a:moveTo>
                    <a:cubicBezTo>
                      <a:pt x="414" y="1"/>
                      <a:pt x="333" y="4"/>
                      <a:pt x="252" y="11"/>
                    </a:cubicBezTo>
                    <a:cubicBezTo>
                      <a:pt x="95" y="136"/>
                      <a:pt x="1" y="340"/>
                      <a:pt x="111" y="639"/>
                    </a:cubicBezTo>
                    <a:cubicBezTo>
                      <a:pt x="308" y="1177"/>
                      <a:pt x="1617" y="1515"/>
                      <a:pt x="2752" y="1515"/>
                    </a:cubicBezTo>
                    <a:cubicBezTo>
                      <a:pt x="3243" y="1515"/>
                      <a:pt x="3700" y="1452"/>
                      <a:pt x="4023" y="1315"/>
                    </a:cubicBezTo>
                    <a:cubicBezTo>
                      <a:pt x="4573" y="1079"/>
                      <a:pt x="5138" y="655"/>
                      <a:pt x="4965" y="183"/>
                    </a:cubicBezTo>
                    <a:cubicBezTo>
                      <a:pt x="4921" y="182"/>
                      <a:pt x="4876" y="182"/>
                      <a:pt x="4831" y="182"/>
                    </a:cubicBezTo>
                    <a:cubicBezTo>
                      <a:pt x="4292" y="182"/>
                      <a:pt x="3714" y="252"/>
                      <a:pt x="3112" y="252"/>
                    </a:cubicBezTo>
                    <a:cubicBezTo>
                      <a:pt x="3018" y="252"/>
                      <a:pt x="2924" y="250"/>
                      <a:pt x="2829" y="246"/>
                    </a:cubicBezTo>
                    <a:cubicBezTo>
                      <a:pt x="1999" y="218"/>
                      <a:pt x="1206" y="1"/>
                      <a:pt x="497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1368660" y="3278382"/>
                <a:ext cx="284941" cy="292208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142" extrusionOk="0">
                    <a:moveTo>
                      <a:pt x="347" y="0"/>
                    </a:moveTo>
                    <a:cubicBezTo>
                      <a:pt x="221" y="0"/>
                      <a:pt x="95" y="63"/>
                      <a:pt x="32" y="173"/>
                    </a:cubicBezTo>
                    <a:cubicBezTo>
                      <a:pt x="17" y="220"/>
                      <a:pt x="1" y="268"/>
                      <a:pt x="1" y="315"/>
                    </a:cubicBezTo>
                    <a:cubicBezTo>
                      <a:pt x="1" y="330"/>
                      <a:pt x="1" y="330"/>
                      <a:pt x="1" y="346"/>
                    </a:cubicBezTo>
                    <a:cubicBezTo>
                      <a:pt x="1" y="488"/>
                      <a:pt x="111" y="629"/>
                      <a:pt x="284" y="660"/>
                    </a:cubicBezTo>
                    <a:cubicBezTo>
                      <a:pt x="818" y="739"/>
                      <a:pt x="1698" y="1006"/>
                      <a:pt x="2373" y="1854"/>
                    </a:cubicBezTo>
                    <a:cubicBezTo>
                      <a:pt x="3395" y="3158"/>
                      <a:pt x="3442" y="4101"/>
                      <a:pt x="3442" y="4101"/>
                    </a:cubicBezTo>
                    <a:cubicBezTo>
                      <a:pt x="3442" y="4101"/>
                      <a:pt x="3502" y="4141"/>
                      <a:pt x="3623" y="4141"/>
                    </a:cubicBezTo>
                    <a:cubicBezTo>
                      <a:pt x="3653" y="4141"/>
                      <a:pt x="3687" y="4139"/>
                      <a:pt x="3724" y="4132"/>
                    </a:cubicBezTo>
                    <a:cubicBezTo>
                      <a:pt x="3819" y="4117"/>
                      <a:pt x="3913" y="4070"/>
                      <a:pt x="4039" y="4007"/>
                    </a:cubicBezTo>
                    <a:cubicBezTo>
                      <a:pt x="4039" y="4007"/>
                      <a:pt x="2939" y="63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5075" y="1"/>
                    </a:lnTo>
                    <a:cubicBezTo>
                      <a:pt x="1068" y="111"/>
                      <a:pt x="94" y="3991"/>
                      <a:pt x="16" y="4400"/>
                    </a:cubicBezTo>
                    <a:cubicBezTo>
                      <a:pt x="0" y="4415"/>
                      <a:pt x="0" y="4431"/>
                      <a:pt x="0" y="4431"/>
                    </a:cubicBezTo>
                    <a:cubicBezTo>
                      <a:pt x="5075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16" y="4400"/>
                    </a:lnTo>
                    <a:cubicBezTo>
                      <a:pt x="0" y="4415"/>
                      <a:pt x="0" y="4431"/>
                      <a:pt x="0" y="4431"/>
                    </a:cubicBezTo>
                    <a:cubicBezTo>
                      <a:pt x="5074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1241252" y="3504062"/>
                <a:ext cx="808051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2" y="10050"/>
                      <a:pt x="6044" y="10050"/>
                    </a:cubicBezTo>
                    <a:cubicBezTo>
                      <a:pt x="8471" y="10050"/>
                      <a:pt x="10587" y="8708"/>
                      <a:pt x="11453" y="6762"/>
                    </a:cubicBezTo>
                    <a:lnTo>
                      <a:pt x="11453" y="6762"/>
                    </a:lnTo>
                    <a:cubicBezTo>
                      <a:pt x="11453" y="6763"/>
                      <a:pt x="9599" y="8871"/>
                      <a:pt x="6550" y="8871"/>
                    </a:cubicBezTo>
                    <a:cubicBezTo>
                      <a:pt x="6387" y="8871"/>
                      <a:pt x="6219" y="8865"/>
                      <a:pt x="6049" y="8852"/>
                    </a:cubicBezTo>
                    <a:cubicBezTo>
                      <a:pt x="2703" y="8600"/>
                      <a:pt x="1556" y="4924"/>
                      <a:pt x="2498" y="3102"/>
                    </a:cubicBezTo>
                    <a:cubicBezTo>
                      <a:pt x="3270" y="1633"/>
                      <a:pt x="4878" y="1491"/>
                      <a:pt x="5474" y="1491"/>
                    </a:cubicBezTo>
                    <a:cubicBezTo>
                      <a:pt x="5618" y="1491"/>
                      <a:pt x="5703" y="1499"/>
                      <a:pt x="5703" y="1499"/>
                    </a:cubicBezTo>
                    <a:cubicBezTo>
                      <a:pt x="5499" y="1153"/>
                      <a:pt x="5012" y="478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11849720" y="3558877"/>
                <a:ext cx="147515" cy="14490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54" extrusionOk="0">
                    <a:moveTo>
                      <a:pt x="503" y="1"/>
                    </a:moveTo>
                    <a:cubicBezTo>
                      <a:pt x="386" y="1"/>
                      <a:pt x="266" y="48"/>
                      <a:pt x="173" y="141"/>
                    </a:cubicBezTo>
                    <a:cubicBezTo>
                      <a:pt x="1" y="329"/>
                      <a:pt x="16" y="628"/>
                      <a:pt x="220" y="801"/>
                    </a:cubicBezTo>
                    <a:cubicBezTo>
                      <a:pt x="629" y="1131"/>
                      <a:pt x="959" y="1508"/>
                      <a:pt x="1226" y="1869"/>
                    </a:cubicBezTo>
                    <a:cubicBezTo>
                      <a:pt x="1307" y="1990"/>
                      <a:pt x="1440" y="2053"/>
                      <a:pt x="1579" y="2053"/>
                    </a:cubicBezTo>
                    <a:cubicBezTo>
                      <a:pt x="1656" y="2053"/>
                      <a:pt x="1735" y="2034"/>
                      <a:pt x="1807" y="1995"/>
                    </a:cubicBezTo>
                    <a:cubicBezTo>
                      <a:pt x="2027" y="1869"/>
                      <a:pt x="2090" y="1586"/>
                      <a:pt x="1949" y="1366"/>
                    </a:cubicBezTo>
                    <a:cubicBezTo>
                      <a:pt x="1540" y="785"/>
                      <a:pt x="1085" y="361"/>
                      <a:pt x="786" y="109"/>
                    </a:cubicBezTo>
                    <a:cubicBezTo>
                      <a:pt x="706" y="36"/>
                      <a:pt x="605" y="1"/>
                      <a:pt x="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11970567" y="3720642"/>
                <a:ext cx="78731" cy="11548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637" extrusionOk="0">
                    <a:moveTo>
                      <a:pt x="463" y="0"/>
                    </a:moveTo>
                    <a:cubicBezTo>
                      <a:pt x="391" y="0"/>
                      <a:pt x="318" y="20"/>
                      <a:pt x="251" y="63"/>
                    </a:cubicBezTo>
                    <a:cubicBezTo>
                      <a:pt x="63" y="173"/>
                      <a:pt x="0" y="393"/>
                      <a:pt x="79" y="581"/>
                    </a:cubicBezTo>
                    <a:cubicBezTo>
                      <a:pt x="220" y="880"/>
                      <a:pt x="314" y="1163"/>
                      <a:pt x="361" y="1367"/>
                    </a:cubicBezTo>
                    <a:cubicBezTo>
                      <a:pt x="409" y="1533"/>
                      <a:pt x="555" y="1637"/>
                      <a:pt x="712" y="1637"/>
                    </a:cubicBezTo>
                    <a:cubicBezTo>
                      <a:pt x="762" y="1637"/>
                      <a:pt x="814" y="1626"/>
                      <a:pt x="864" y="1603"/>
                    </a:cubicBezTo>
                    <a:cubicBezTo>
                      <a:pt x="1021" y="1540"/>
                      <a:pt x="1115" y="1383"/>
                      <a:pt x="1084" y="1226"/>
                    </a:cubicBezTo>
                    <a:cubicBezTo>
                      <a:pt x="1037" y="880"/>
                      <a:pt x="958" y="566"/>
                      <a:pt x="848" y="267"/>
                    </a:cubicBezTo>
                    <a:cubicBezTo>
                      <a:pt x="783" y="103"/>
                      <a:pt x="626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9756025" y="4175035"/>
                <a:ext cx="1514090" cy="110901"/>
              </a:xfrm>
              <a:custGeom>
                <a:avLst/>
                <a:gdLst/>
                <a:ahLst/>
                <a:cxnLst/>
                <a:rect l="l" t="t" r="r" b="b"/>
                <a:pathLst>
                  <a:path w="21462" h="1572" extrusionOk="0">
                    <a:moveTo>
                      <a:pt x="10731" y="1"/>
                    </a:moveTo>
                    <a:cubicBezTo>
                      <a:pt x="4808" y="1"/>
                      <a:pt x="1" y="362"/>
                      <a:pt x="1" y="786"/>
                    </a:cubicBezTo>
                    <a:cubicBezTo>
                      <a:pt x="1" y="1226"/>
                      <a:pt x="4808" y="1572"/>
                      <a:pt x="10731" y="1572"/>
                    </a:cubicBezTo>
                    <a:cubicBezTo>
                      <a:pt x="16654" y="1572"/>
                      <a:pt x="21462" y="1226"/>
                      <a:pt x="21462" y="786"/>
                    </a:cubicBezTo>
                    <a:cubicBezTo>
                      <a:pt x="21462" y="362"/>
                      <a:pt x="16654" y="1"/>
                      <a:pt x="107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9913415" y="4076411"/>
                <a:ext cx="1168267" cy="156333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2216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6544" y="2216"/>
                    </a:lnTo>
                    <a:lnTo>
                      <a:pt x="1656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11080546" y="4077539"/>
                <a:ext cx="168538" cy="15407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184" extrusionOk="0">
                    <a:moveTo>
                      <a:pt x="16" y="0"/>
                    </a:moveTo>
                    <a:lnTo>
                      <a:pt x="0" y="2184"/>
                    </a:lnTo>
                    <a:lnTo>
                      <a:pt x="1571" y="1477"/>
                    </a:lnTo>
                    <a:lnTo>
                      <a:pt x="2388" y="1100"/>
                    </a:lnTo>
                    <a:lnTo>
                      <a:pt x="1571" y="7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9913415" y="4076411"/>
                <a:ext cx="85433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200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210" y="2200"/>
                    </a:lnTo>
                    <a:lnTo>
                      <a:pt x="12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9845831" y="4076411"/>
                <a:ext cx="67655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200" extrusionOk="0">
                    <a:moveTo>
                      <a:pt x="959" y="0"/>
                    </a:moveTo>
                    <a:cubicBezTo>
                      <a:pt x="440" y="0"/>
                      <a:pt x="0" y="424"/>
                      <a:pt x="0" y="959"/>
                    </a:cubicBezTo>
                    <a:lnTo>
                      <a:pt x="0" y="1226"/>
                    </a:lnTo>
                    <a:cubicBezTo>
                      <a:pt x="0" y="1760"/>
                      <a:pt x="424" y="2184"/>
                      <a:pt x="959" y="2200"/>
                    </a:cubicBez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11191375" y="4128474"/>
                <a:ext cx="5770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55" extrusionOk="0">
                    <a:moveTo>
                      <a:pt x="0" y="1"/>
                    </a:moveTo>
                    <a:lnTo>
                      <a:pt x="0" y="755"/>
                    </a:lnTo>
                    <a:lnTo>
                      <a:pt x="817" y="3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9998777" y="4076411"/>
                <a:ext cx="61024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200" extrusionOk="0">
                    <a:moveTo>
                      <a:pt x="0" y="0"/>
                    </a:moveTo>
                    <a:lnTo>
                      <a:pt x="0" y="2200"/>
                    </a:lnTo>
                    <a:lnTo>
                      <a:pt x="864" y="220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10147279" y="4115211"/>
                <a:ext cx="887840" cy="2440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6" extrusionOk="0">
                    <a:moveTo>
                      <a:pt x="158" y="0"/>
                    </a:moveTo>
                    <a:cubicBezTo>
                      <a:pt x="79" y="0"/>
                      <a:pt x="1" y="63"/>
                      <a:pt x="1" y="157"/>
                    </a:cubicBezTo>
                    <a:cubicBezTo>
                      <a:pt x="1" y="252"/>
                      <a:pt x="79" y="330"/>
                      <a:pt x="158" y="330"/>
                    </a:cubicBezTo>
                    <a:lnTo>
                      <a:pt x="12428" y="346"/>
                    </a:lnTo>
                    <a:cubicBezTo>
                      <a:pt x="12506" y="346"/>
                      <a:pt x="12585" y="267"/>
                      <a:pt x="12585" y="173"/>
                    </a:cubicBezTo>
                    <a:cubicBezTo>
                      <a:pt x="12585" y="79"/>
                      <a:pt x="12522" y="0"/>
                      <a:pt x="1242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10147279" y="4175035"/>
                <a:ext cx="88784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7" extrusionOk="0">
                    <a:moveTo>
                      <a:pt x="158" y="1"/>
                    </a:moveTo>
                    <a:cubicBezTo>
                      <a:pt x="79" y="1"/>
                      <a:pt x="1" y="79"/>
                      <a:pt x="1" y="173"/>
                    </a:cubicBezTo>
                    <a:cubicBezTo>
                      <a:pt x="1" y="268"/>
                      <a:pt x="79" y="346"/>
                      <a:pt x="158" y="346"/>
                    </a:cubicBezTo>
                    <a:lnTo>
                      <a:pt x="12428" y="346"/>
                    </a:lnTo>
                    <a:cubicBezTo>
                      <a:pt x="12506" y="346"/>
                      <a:pt x="12585" y="283"/>
                      <a:pt x="12585" y="189"/>
                    </a:cubicBezTo>
                    <a:cubicBezTo>
                      <a:pt x="12585" y="95"/>
                      <a:pt x="12522" y="16"/>
                      <a:pt x="12428" y="16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37"/>
            <p:cNvSpPr/>
            <p:nvPr/>
          </p:nvSpPr>
          <p:spPr>
            <a:xfrm>
              <a:off x="6360690" y="773765"/>
              <a:ext cx="687716" cy="687871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4599294" y="1720679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rot="5400000">
              <a:off x="5652075" y="805250"/>
              <a:ext cx="320400" cy="2775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7682876" y="1120924"/>
              <a:ext cx="252900" cy="2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7283174" y="755758"/>
              <a:ext cx="213900" cy="21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7820719" y="4142754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592A0C8B-86D7-45DB-83F8-29E8C34F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6" y="396289"/>
            <a:ext cx="1256847" cy="1211219"/>
          </a:xfrm>
          <a:prstGeom prst="rect">
            <a:avLst/>
          </a:prstGeom>
        </p:spPr>
      </p:pic>
      <p:sp>
        <p:nvSpPr>
          <p:cNvPr id="138" name="Google Shape;258;p37">
            <a:extLst>
              <a:ext uri="{FF2B5EF4-FFF2-40B4-BE49-F238E27FC236}">
                <a16:creationId xmlns:a16="http://schemas.microsoft.com/office/drawing/2014/main" id="{85F73F04-9614-47D5-B9AF-FDA243045094}"/>
              </a:ext>
            </a:extLst>
          </p:cNvPr>
          <p:cNvSpPr txBox="1">
            <a:spLocks/>
          </p:cNvSpPr>
          <p:nvPr/>
        </p:nvSpPr>
        <p:spPr>
          <a:xfrm>
            <a:off x="46449" y="1796992"/>
            <a:ext cx="5793292" cy="149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anchers"/>
              <a:buNone/>
              <a:defRPr sz="43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/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Адаптація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педагога-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інтерна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перші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кроки  до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успіху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1"/>
          <p:cNvSpPr txBox="1">
            <a:spLocks noGrp="1"/>
          </p:cNvSpPr>
          <p:nvPr>
            <p:ph type="title"/>
          </p:nvPr>
        </p:nvSpPr>
        <p:spPr>
          <a:xfrm>
            <a:off x="1532796" y="506792"/>
            <a:ext cx="650678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Плануйте підвищення кваліфікації з першого дня роботи  </a:t>
            </a:r>
            <a:endParaRPr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3" name="Google Shape;743;p51"/>
          <p:cNvSpPr txBox="1">
            <a:spLocks noGrp="1"/>
          </p:cNvSpPr>
          <p:nvPr>
            <p:ph type="body" idx="1"/>
          </p:nvPr>
        </p:nvSpPr>
        <p:spPr>
          <a:xfrm>
            <a:off x="1399240" y="1115595"/>
            <a:ext cx="4585133" cy="3737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1" dirty="0">
                <a:solidFill>
                  <a:srgbClr val="FF0000"/>
                </a:solidFill>
              </a:rPr>
              <a:t>Професійний розвиток протягом життя! </a:t>
            </a:r>
            <a:endParaRPr sz="1800" b="1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744" name="Google Shape;744;p51"/>
          <p:cNvGrpSpPr/>
          <p:nvPr/>
        </p:nvGrpSpPr>
        <p:grpSpPr>
          <a:xfrm>
            <a:off x="609272" y="3851399"/>
            <a:ext cx="1596013" cy="927841"/>
            <a:chOff x="609272" y="3851399"/>
            <a:chExt cx="1596013" cy="927841"/>
          </a:xfrm>
        </p:grpSpPr>
        <p:grpSp>
          <p:nvGrpSpPr>
            <p:cNvPr id="745" name="Google Shape;745;p51"/>
            <p:cNvGrpSpPr/>
            <p:nvPr/>
          </p:nvGrpSpPr>
          <p:grpSpPr>
            <a:xfrm flipH="1">
              <a:off x="609272" y="4367220"/>
              <a:ext cx="1596013" cy="412020"/>
              <a:chOff x="20505" y="4418197"/>
              <a:chExt cx="1881425" cy="485700"/>
            </a:xfrm>
          </p:grpSpPr>
          <p:sp>
            <p:nvSpPr>
              <p:cNvPr id="746" name="Google Shape;746;p51"/>
              <p:cNvSpPr/>
              <p:nvPr/>
            </p:nvSpPr>
            <p:spPr>
              <a:xfrm>
                <a:off x="1681130" y="4418197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7" name="Google Shape;747;p51"/>
              <p:cNvSpPr/>
              <p:nvPr/>
            </p:nvSpPr>
            <p:spPr>
              <a:xfrm>
                <a:off x="20505" y="4528597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748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3751148" y="892316"/>
            <a:ext cx="4660873" cy="3359305"/>
            <a:chOff x="3751148" y="892316"/>
            <a:chExt cx="4660873" cy="3359305"/>
          </a:xfrm>
        </p:grpSpPr>
        <p:grpSp>
          <p:nvGrpSpPr>
            <p:cNvPr id="750" name="Google Shape;750;p51"/>
            <p:cNvGrpSpPr/>
            <p:nvPr/>
          </p:nvGrpSpPr>
          <p:grpSpPr>
            <a:xfrm>
              <a:off x="3751148" y="1015036"/>
              <a:ext cx="4660873" cy="3236585"/>
              <a:chOff x="3751148" y="1015036"/>
              <a:chExt cx="4660873" cy="3236585"/>
            </a:xfrm>
          </p:grpSpPr>
          <p:grpSp>
            <p:nvGrpSpPr>
              <p:cNvPr id="751" name="Google Shape;751;p51"/>
              <p:cNvGrpSpPr/>
              <p:nvPr/>
            </p:nvGrpSpPr>
            <p:grpSpPr>
              <a:xfrm>
                <a:off x="3751148" y="3677468"/>
                <a:ext cx="4660873" cy="574154"/>
                <a:chOff x="4310875" y="3765875"/>
                <a:chExt cx="3945212" cy="485994"/>
              </a:xfrm>
            </p:grpSpPr>
            <p:sp>
              <p:nvSpPr>
                <p:cNvPr id="752" name="Google Shape;752;p51"/>
                <p:cNvSpPr/>
                <p:nvPr/>
              </p:nvSpPr>
              <p:spPr>
                <a:xfrm>
                  <a:off x="4310875" y="3765875"/>
                  <a:ext cx="3122915" cy="485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5" h="10973" extrusionOk="0">
                      <a:moveTo>
                        <a:pt x="21523" y="0"/>
                      </a:moveTo>
                      <a:cubicBezTo>
                        <a:pt x="9650" y="0"/>
                        <a:pt x="1" y="2448"/>
                        <a:pt x="1" y="5486"/>
                      </a:cubicBezTo>
                      <a:cubicBezTo>
                        <a:pt x="1" y="8496"/>
                        <a:pt x="9650" y="10972"/>
                        <a:pt x="21523" y="10972"/>
                      </a:cubicBezTo>
                      <a:cubicBezTo>
                        <a:pt x="33395" y="10972"/>
                        <a:pt x="43045" y="8496"/>
                        <a:pt x="43045" y="5486"/>
                      </a:cubicBezTo>
                      <a:cubicBezTo>
                        <a:pt x="43045" y="2448"/>
                        <a:pt x="33395" y="0"/>
                        <a:pt x="2152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51"/>
                <p:cNvSpPr/>
                <p:nvPr/>
              </p:nvSpPr>
              <p:spPr>
                <a:xfrm>
                  <a:off x="5931913" y="3771709"/>
                  <a:ext cx="2324174" cy="47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6" h="11648" extrusionOk="0">
                      <a:moveTo>
                        <a:pt x="1042" y="1"/>
                      </a:moveTo>
                      <a:cubicBezTo>
                        <a:pt x="254" y="310"/>
                        <a:pt x="1" y="1267"/>
                        <a:pt x="507" y="1914"/>
                      </a:cubicBezTo>
                      <a:lnTo>
                        <a:pt x="5740" y="8778"/>
                      </a:lnTo>
                      <a:cubicBezTo>
                        <a:pt x="7119" y="10579"/>
                        <a:pt x="9285" y="11648"/>
                        <a:pt x="11564" y="11648"/>
                      </a:cubicBezTo>
                      <a:lnTo>
                        <a:pt x="55114" y="11648"/>
                      </a:lnTo>
                      <a:cubicBezTo>
                        <a:pt x="56183" y="11648"/>
                        <a:pt x="56746" y="10382"/>
                        <a:pt x="56043" y="9594"/>
                      </a:cubicBezTo>
                      <a:lnTo>
                        <a:pt x="4746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51"/>
                <p:cNvSpPr/>
                <p:nvPr/>
              </p:nvSpPr>
              <p:spPr>
                <a:xfrm>
                  <a:off x="5783850" y="4005075"/>
                  <a:ext cx="714000" cy="243600"/>
                </a:xfrm>
                <a:prstGeom prst="rect">
                  <a:avLst/>
                </a:pr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5" name="Google Shape;755;p51"/>
              <p:cNvGrpSpPr/>
              <p:nvPr/>
            </p:nvGrpSpPr>
            <p:grpSpPr>
              <a:xfrm>
                <a:off x="5603497" y="1015036"/>
                <a:ext cx="2507667" cy="3131172"/>
                <a:chOff x="6811875" y="2571750"/>
                <a:chExt cx="1295550" cy="1617675"/>
              </a:xfrm>
            </p:grpSpPr>
            <p:sp>
              <p:nvSpPr>
                <p:cNvPr id="756" name="Google Shape;756;p51"/>
                <p:cNvSpPr/>
                <p:nvPr/>
              </p:nvSpPr>
              <p:spPr>
                <a:xfrm>
                  <a:off x="6813975" y="3695675"/>
                  <a:ext cx="1292050" cy="49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2" h="19750" extrusionOk="0">
                      <a:moveTo>
                        <a:pt x="6218" y="0"/>
                      </a:moveTo>
                      <a:cubicBezTo>
                        <a:pt x="6218" y="0"/>
                        <a:pt x="1" y="760"/>
                        <a:pt x="1492" y="6302"/>
                      </a:cubicBezTo>
                      <a:cubicBezTo>
                        <a:pt x="2111" y="8525"/>
                        <a:pt x="9285" y="15980"/>
                        <a:pt x="10832" y="17556"/>
                      </a:cubicBezTo>
                      <a:cubicBezTo>
                        <a:pt x="11873" y="18878"/>
                        <a:pt x="13476" y="19694"/>
                        <a:pt x="15193" y="19750"/>
                      </a:cubicBezTo>
                      <a:lnTo>
                        <a:pt x="50641" y="19750"/>
                      </a:lnTo>
                      <a:cubicBezTo>
                        <a:pt x="51681" y="19694"/>
                        <a:pt x="51681" y="18174"/>
                        <a:pt x="50641" y="18118"/>
                      </a:cubicBezTo>
                      <a:lnTo>
                        <a:pt x="15361" y="18118"/>
                      </a:lnTo>
                      <a:cubicBezTo>
                        <a:pt x="13083" y="18118"/>
                        <a:pt x="11226" y="16261"/>
                        <a:pt x="11226" y="13983"/>
                      </a:cubicBezTo>
                      <a:cubicBezTo>
                        <a:pt x="11226" y="11676"/>
                        <a:pt x="13083" y="9847"/>
                        <a:pt x="15361" y="9847"/>
                      </a:cubicBezTo>
                      <a:lnTo>
                        <a:pt x="50641" y="9847"/>
                      </a:lnTo>
                      <a:cubicBezTo>
                        <a:pt x="51681" y="9763"/>
                        <a:pt x="51681" y="8272"/>
                        <a:pt x="50641" y="8187"/>
                      </a:cubicBezTo>
                      <a:lnTo>
                        <a:pt x="50612" y="8187"/>
                      </a:lnTo>
                      <a:lnTo>
                        <a:pt x="50725" y="7906"/>
                      </a:lnTo>
                      <a:lnTo>
                        <a:pt x="35927" y="0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51"/>
                <p:cNvSpPr/>
                <p:nvPr/>
              </p:nvSpPr>
              <p:spPr>
                <a:xfrm>
                  <a:off x="7098125" y="3921450"/>
                  <a:ext cx="10029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52" extrusionOk="0">
                      <a:moveTo>
                        <a:pt x="3995" y="0"/>
                      </a:moveTo>
                      <a:cubicBezTo>
                        <a:pt x="2150" y="0"/>
                        <a:pt x="520" y="1241"/>
                        <a:pt x="30" y="3035"/>
                      </a:cubicBezTo>
                      <a:lnTo>
                        <a:pt x="30" y="3035"/>
                      </a:lnTo>
                      <a:cubicBezTo>
                        <a:pt x="734" y="1715"/>
                        <a:pt x="2083" y="872"/>
                        <a:pt x="3601" y="816"/>
                      </a:cubicBezTo>
                      <a:cubicBezTo>
                        <a:pt x="3742" y="788"/>
                        <a:pt x="3855" y="788"/>
                        <a:pt x="3995" y="788"/>
                      </a:cubicBezTo>
                      <a:lnTo>
                        <a:pt x="39275" y="788"/>
                      </a:lnTo>
                      <a:cubicBezTo>
                        <a:pt x="39725" y="788"/>
                        <a:pt x="40090" y="450"/>
                        <a:pt x="40119" y="0"/>
                      </a:cubicBezTo>
                      <a:close/>
                      <a:moveTo>
                        <a:pt x="30" y="3035"/>
                      </a:moveTo>
                      <a:cubicBezTo>
                        <a:pt x="30" y="3036"/>
                        <a:pt x="29" y="3037"/>
                        <a:pt x="29" y="3039"/>
                      </a:cubicBezTo>
                      <a:cubicBezTo>
                        <a:pt x="29" y="3040"/>
                        <a:pt x="29" y="3041"/>
                        <a:pt x="28" y="3042"/>
                      </a:cubicBezTo>
                      <a:lnTo>
                        <a:pt x="28" y="3042"/>
                      </a:lnTo>
                      <a:cubicBezTo>
                        <a:pt x="29" y="3040"/>
                        <a:pt x="30" y="3038"/>
                        <a:pt x="30" y="3035"/>
                      </a:cubicBezTo>
                      <a:close/>
                      <a:moveTo>
                        <a:pt x="28" y="3042"/>
                      </a:moveTo>
                      <a:cubicBezTo>
                        <a:pt x="24" y="3060"/>
                        <a:pt x="19" y="3077"/>
                        <a:pt x="14" y="3095"/>
                      </a:cubicBezTo>
                      <a:lnTo>
                        <a:pt x="14" y="3095"/>
                      </a:lnTo>
                      <a:cubicBezTo>
                        <a:pt x="21" y="3075"/>
                        <a:pt x="27" y="3056"/>
                        <a:pt x="28" y="3042"/>
                      </a:cubicBezTo>
                      <a:close/>
                      <a:moveTo>
                        <a:pt x="14" y="3095"/>
                      </a:moveTo>
                      <a:lnTo>
                        <a:pt x="14" y="3095"/>
                      </a:lnTo>
                      <a:cubicBezTo>
                        <a:pt x="7" y="3116"/>
                        <a:pt x="0" y="3137"/>
                        <a:pt x="0" y="3151"/>
                      </a:cubicBezTo>
                      <a:cubicBezTo>
                        <a:pt x="5" y="3132"/>
                        <a:pt x="10" y="3114"/>
                        <a:pt x="14" y="3095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51"/>
                <p:cNvSpPr/>
                <p:nvPr/>
              </p:nvSpPr>
              <p:spPr>
                <a:xfrm>
                  <a:off x="7083350" y="3941825"/>
                  <a:ext cx="9966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3" extrusionOk="0">
                      <a:moveTo>
                        <a:pt x="4305" y="1"/>
                      </a:moveTo>
                      <a:cubicBezTo>
                        <a:pt x="2758" y="1"/>
                        <a:pt x="1351" y="873"/>
                        <a:pt x="620" y="2224"/>
                      </a:cubicBezTo>
                      <a:cubicBezTo>
                        <a:pt x="1" y="3433"/>
                        <a:pt x="1" y="4840"/>
                        <a:pt x="620" y="6050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51"/>
                <p:cNvSpPr/>
                <p:nvPr/>
              </p:nvSpPr>
              <p:spPr>
                <a:xfrm>
                  <a:off x="7191900" y="39903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51"/>
                <p:cNvSpPr/>
                <p:nvPr/>
              </p:nvSpPr>
              <p:spPr>
                <a:xfrm>
                  <a:off x="7191900" y="40381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51"/>
                <p:cNvSpPr/>
                <p:nvPr/>
              </p:nvSpPr>
              <p:spPr>
                <a:xfrm>
                  <a:off x="7191900" y="40860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51"/>
                <p:cNvSpPr/>
                <p:nvPr/>
              </p:nvSpPr>
              <p:spPr>
                <a:xfrm>
                  <a:off x="6811875" y="3405200"/>
                  <a:ext cx="1294150" cy="49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6" h="19807" extrusionOk="0">
                      <a:moveTo>
                        <a:pt x="6218" y="0"/>
                      </a:moveTo>
                      <a:cubicBezTo>
                        <a:pt x="6218" y="0"/>
                        <a:pt x="0" y="760"/>
                        <a:pt x="1491" y="6274"/>
                      </a:cubicBezTo>
                      <a:cubicBezTo>
                        <a:pt x="2138" y="8609"/>
                        <a:pt x="9988" y="16711"/>
                        <a:pt x="11000" y="17724"/>
                      </a:cubicBezTo>
                      <a:cubicBezTo>
                        <a:pt x="12069" y="19018"/>
                        <a:pt x="13617" y="19778"/>
                        <a:pt x="15277" y="19806"/>
                      </a:cubicBezTo>
                      <a:lnTo>
                        <a:pt x="50725" y="19806"/>
                      </a:lnTo>
                      <a:cubicBezTo>
                        <a:pt x="51765" y="19750"/>
                        <a:pt x="51765" y="18231"/>
                        <a:pt x="50725" y="18174"/>
                      </a:cubicBezTo>
                      <a:lnTo>
                        <a:pt x="15445" y="18174"/>
                      </a:lnTo>
                      <a:cubicBezTo>
                        <a:pt x="13167" y="18174"/>
                        <a:pt x="11310" y="16318"/>
                        <a:pt x="11310" y="14039"/>
                      </a:cubicBezTo>
                      <a:cubicBezTo>
                        <a:pt x="11310" y="11760"/>
                        <a:pt x="13167" y="9903"/>
                        <a:pt x="15445" y="9903"/>
                      </a:cubicBezTo>
                      <a:lnTo>
                        <a:pt x="50725" y="9903"/>
                      </a:lnTo>
                      <a:cubicBezTo>
                        <a:pt x="51765" y="9819"/>
                        <a:pt x="51765" y="8328"/>
                        <a:pt x="50725" y="8243"/>
                      </a:cubicBezTo>
                      <a:lnTo>
                        <a:pt x="50584" y="8243"/>
                      </a:lnTo>
                      <a:lnTo>
                        <a:pt x="50753" y="7906"/>
                      </a:lnTo>
                      <a:lnTo>
                        <a:pt x="35926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51"/>
                <p:cNvSpPr/>
                <p:nvPr/>
              </p:nvSpPr>
              <p:spPr>
                <a:xfrm>
                  <a:off x="7098125" y="3633075"/>
                  <a:ext cx="1002975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24" extrusionOk="0">
                      <a:moveTo>
                        <a:pt x="3995" y="0"/>
                      </a:moveTo>
                      <a:cubicBezTo>
                        <a:pt x="2150" y="0"/>
                        <a:pt x="520" y="1214"/>
                        <a:pt x="30" y="3007"/>
                      </a:cubicBezTo>
                      <a:lnTo>
                        <a:pt x="30" y="3007"/>
                      </a:lnTo>
                      <a:cubicBezTo>
                        <a:pt x="734" y="1659"/>
                        <a:pt x="2112" y="816"/>
                        <a:pt x="3630" y="788"/>
                      </a:cubicBezTo>
                      <a:cubicBezTo>
                        <a:pt x="3770" y="788"/>
                        <a:pt x="3883" y="760"/>
                        <a:pt x="3995" y="760"/>
                      </a:cubicBezTo>
                      <a:lnTo>
                        <a:pt x="39275" y="760"/>
                      </a:lnTo>
                      <a:cubicBezTo>
                        <a:pt x="39725" y="760"/>
                        <a:pt x="40090" y="422"/>
                        <a:pt x="40119" y="0"/>
                      </a:cubicBezTo>
                      <a:close/>
                      <a:moveTo>
                        <a:pt x="30" y="3007"/>
                      </a:moveTo>
                      <a:lnTo>
                        <a:pt x="30" y="3007"/>
                      </a:lnTo>
                      <a:cubicBezTo>
                        <a:pt x="30" y="3009"/>
                        <a:pt x="29" y="3010"/>
                        <a:pt x="29" y="3011"/>
                      </a:cubicBezTo>
                      <a:lnTo>
                        <a:pt x="15" y="3066"/>
                      </a:lnTo>
                      <a:lnTo>
                        <a:pt x="15" y="3066"/>
                      </a:lnTo>
                      <a:cubicBezTo>
                        <a:pt x="20" y="3046"/>
                        <a:pt x="25" y="3027"/>
                        <a:pt x="30" y="3007"/>
                      </a:cubicBezTo>
                      <a:close/>
                      <a:moveTo>
                        <a:pt x="15" y="3066"/>
                      </a:moveTo>
                      <a:cubicBezTo>
                        <a:pt x="10" y="3085"/>
                        <a:pt x="5" y="3104"/>
                        <a:pt x="0" y="3123"/>
                      </a:cubicBezTo>
                      <a:lnTo>
                        <a:pt x="15" y="306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51"/>
                <p:cNvSpPr/>
                <p:nvPr/>
              </p:nvSpPr>
              <p:spPr>
                <a:xfrm>
                  <a:off x="7083350" y="3652775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2"/>
                        <a:pt x="620" y="2223"/>
                      </a:cubicBezTo>
                      <a:cubicBezTo>
                        <a:pt x="1" y="3432"/>
                        <a:pt x="1" y="4839"/>
                        <a:pt x="620" y="6049"/>
                      </a:cubicBezTo>
                      <a:cubicBezTo>
                        <a:pt x="1351" y="7427"/>
                        <a:pt x="2758" y="8271"/>
                        <a:pt x="4305" y="8271"/>
                      </a:cubicBezTo>
                      <a:lnTo>
                        <a:pt x="39866" y="8271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51"/>
                <p:cNvSpPr/>
                <p:nvPr/>
              </p:nvSpPr>
              <p:spPr>
                <a:xfrm>
                  <a:off x="7191900" y="37012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51"/>
                <p:cNvSpPr/>
                <p:nvPr/>
              </p:nvSpPr>
              <p:spPr>
                <a:xfrm>
                  <a:off x="7191900" y="37491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51"/>
                <p:cNvSpPr/>
                <p:nvPr/>
              </p:nvSpPr>
              <p:spPr>
                <a:xfrm>
                  <a:off x="7191900" y="37969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51"/>
                <p:cNvSpPr/>
                <p:nvPr/>
              </p:nvSpPr>
              <p:spPr>
                <a:xfrm>
                  <a:off x="7083350" y="3363700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3"/>
                        <a:pt x="620" y="2223"/>
                      </a:cubicBezTo>
                      <a:cubicBezTo>
                        <a:pt x="1" y="3433"/>
                        <a:pt x="1" y="4839"/>
                        <a:pt x="620" y="6049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51"/>
                <p:cNvSpPr/>
                <p:nvPr/>
              </p:nvSpPr>
              <p:spPr>
                <a:xfrm>
                  <a:off x="6823825" y="3129500"/>
                  <a:ext cx="1283600" cy="48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44" h="19272" extrusionOk="0">
                      <a:moveTo>
                        <a:pt x="6218" y="0"/>
                      </a:moveTo>
                      <a:cubicBezTo>
                        <a:pt x="6218" y="0"/>
                        <a:pt x="0" y="731"/>
                        <a:pt x="1520" y="6246"/>
                      </a:cubicBezTo>
                      <a:cubicBezTo>
                        <a:pt x="1942" y="7821"/>
                        <a:pt x="5655" y="12013"/>
                        <a:pt x="8328" y="14883"/>
                      </a:cubicBezTo>
                      <a:cubicBezTo>
                        <a:pt x="8356" y="14911"/>
                        <a:pt x="8384" y="14939"/>
                        <a:pt x="8412" y="14967"/>
                      </a:cubicBezTo>
                      <a:cubicBezTo>
                        <a:pt x="8440" y="14995"/>
                        <a:pt x="8497" y="15051"/>
                        <a:pt x="8525" y="15079"/>
                      </a:cubicBezTo>
                      <a:cubicBezTo>
                        <a:pt x="9341" y="15980"/>
                        <a:pt x="10072" y="16711"/>
                        <a:pt x="10550" y="17189"/>
                      </a:cubicBezTo>
                      <a:lnTo>
                        <a:pt x="10579" y="17218"/>
                      </a:lnTo>
                      <a:lnTo>
                        <a:pt x="11113" y="17780"/>
                      </a:lnTo>
                      <a:lnTo>
                        <a:pt x="11113" y="17808"/>
                      </a:lnTo>
                      <a:cubicBezTo>
                        <a:pt x="12126" y="18709"/>
                        <a:pt x="13448" y="19215"/>
                        <a:pt x="14799" y="19271"/>
                      </a:cubicBezTo>
                      <a:lnTo>
                        <a:pt x="50247" y="19271"/>
                      </a:lnTo>
                      <a:cubicBezTo>
                        <a:pt x="51344" y="19271"/>
                        <a:pt x="51344" y="17611"/>
                        <a:pt x="50247" y="17611"/>
                      </a:cubicBezTo>
                      <a:lnTo>
                        <a:pt x="14967" y="17611"/>
                      </a:lnTo>
                      <a:cubicBezTo>
                        <a:pt x="12689" y="17611"/>
                        <a:pt x="10832" y="15755"/>
                        <a:pt x="10832" y="13476"/>
                      </a:cubicBezTo>
                      <a:cubicBezTo>
                        <a:pt x="10832" y="13082"/>
                        <a:pt x="10888" y="12688"/>
                        <a:pt x="11001" y="12322"/>
                      </a:cubicBezTo>
                      <a:cubicBezTo>
                        <a:pt x="11535" y="10550"/>
                        <a:pt x="13139" y="9340"/>
                        <a:pt x="14967" y="9340"/>
                      </a:cubicBezTo>
                      <a:lnTo>
                        <a:pt x="50247" y="9340"/>
                      </a:lnTo>
                      <a:cubicBezTo>
                        <a:pt x="50697" y="9340"/>
                        <a:pt x="51062" y="9003"/>
                        <a:pt x="51091" y="8581"/>
                      </a:cubicBezTo>
                      <a:lnTo>
                        <a:pt x="51091" y="8553"/>
                      </a:lnTo>
                      <a:cubicBezTo>
                        <a:pt x="51091" y="8271"/>
                        <a:pt x="50950" y="8046"/>
                        <a:pt x="50753" y="7877"/>
                      </a:cubicBezTo>
                      <a:cubicBezTo>
                        <a:pt x="50669" y="7821"/>
                        <a:pt x="50612" y="7793"/>
                        <a:pt x="50528" y="7765"/>
                      </a:cubicBezTo>
                      <a:lnTo>
                        <a:pt x="3595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51"/>
                <p:cNvSpPr/>
                <p:nvPr/>
              </p:nvSpPr>
              <p:spPr>
                <a:xfrm>
                  <a:off x="7094600" y="3344000"/>
                  <a:ext cx="1006500" cy="1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0" h="4418" extrusionOk="0">
                      <a:moveTo>
                        <a:pt x="4136" y="1"/>
                      </a:moveTo>
                      <a:cubicBezTo>
                        <a:pt x="1858" y="1"/>
                        <a:pt x="29" y="1857"/>
                        <a:pt x="1" y="4136"/>
                      </a:cubicBezTo>
                      <a:lnTo>
                        <a:pt x="1" y="4389"/>
                      </a:lnTo>
                      <a:cubicBezTo>
                        <a:pt x="1" y="4389"/>
                        <a:pt x="1" y="4418"/>
                        <a:pt x="1" y="4418"/>
                      </a:cubicBezTo>
                      <a:cubicBezTo>
                        <a:pt x="29" y="4193"/>
                        <a:pt x="85" y="3967"/>
                        <a:pt x="170" y="3771"/>
                      </a:cubicBezTo>
                      <a:cubicBezTo>
                        <a:pt x="676" y="1998"/>
                        <a:pt x="2308" y="788"/>
                        <a:pt x="4136" y="788"/>
                      </a:cubicBezTo>
                      <a:lnTo>
                        <a:pt x="39416" y="788"/>
                      </a:lnTo>
                      <a:cubicBezTo>
                        <a:pt x="39866" y="788"/>
                        <a:pt x="40231" y="451"/>
                        <a:pt x="40260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51"/>
                <p:cNvSpPr/>
                <p:nvPr/>
              </p:nvSpPr>
              <p:spPr>
                <a:xfrm>
                  <a:off x="7191900" y="34122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51"/>
                <p:cNvSpPr/>
                <p:nvPr/>
              </p:nvSpPr>
              <p:spPr>
                <a:xfrm>
                  <a:off x="7191900" y="34600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51"/>
                <p:cNvSpPr/>
                <p:nvPr/>
              </p:nvSpPr>
              <p:spPr>
                <a:xfrm>
                  <a:off x="7191900" y="35078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51"/>
                <p:cNvSpPr/>
                <p:nvPr/>
              </p:nvSpPr>
              <p:spPr>
                <a:xfrm>
                  <a:off x="7224025" y="3205450"/>
                  <a:ext cx="479700" cy="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8" h="2477" extrusionOk="0">
                      <a:moveTo>
                        <a:pt x="9594" y="0"/>
                      </a:moveTo>
                      <a:cubicBezTo>
                        <a:pt x="4277" y="0"/>
                        <a:pt x="0" y="563"/>
                        <a:pt x="0" y="1238"/>
                      </a:cubicBezTo>
                      <a:cubicBezTo>
                        <a:pt x="0" y="1942"/>
                        <a:pt x="4277" y="2476"/>
                        <a:pt x="9594" y="2476"/>
                      </a:cubicBezTo>
                      <a:cubicBezTo>
                        <a:pt x="14883" y="2476"/>
                        <a:pt x="19187" y="1942"/>
                        <a:pt x="19187" y="1238"/>
                      </a:cubicBezTo>
                      <a:cubicBezTo>
                        <a:pt x="19187" y="563"/>
                        <a:pt x="14883" y="0"/>
                        <a:pt x="9594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51"/>
                <p:cNvSpPr/>
                <p:nvPr/>
              </p:nvSpPr>
              <p:spPr>
                <a:xfrm>
                  <a:off x="7169875" y="2742900"/>
                  <a:ext cx="5851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7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cubicBezTo>
                        <a:pt x="22957" y="12144"/>
                        <a:pt x="23238" y="10935"/>
                        <a:pt x="23294" y="9697"/>
                      </a:cubicBezTo>
                      <a:cubicBezTo>
                        <a:pt x="23407" y="6293"/>
                        <a:pt x="21719" y="3198"/>
                        <a:pt x="18990" y="1172"/>
                      </a:cubicBezTo>
                      <a:cubicBezTo>
                        <a:pt x="18174" y="638"/>
                        <a:pt x="17246" y="356"/>
                        <a:pt x="16261" y="356"/>
                      </a:cubicBezTo>
                      <a:cubicBezTo>
                        <a:pt x="16130" y="351"/>
                        <a:pt x="15998" y="348"/>
                        <a:pt x="15865" y="348"/>
                      </a:cubicBezTo>
                      <a:cubicBezTo>
                        <a:pt x="14815" y="348"/>
                        <a:pt x="13695" y="505"/>
                        <a:pt x="12519" y="505"/>
                      </a:cubicBezTo>
                      <a:cubicBezTo>
                        <a:pt x="12370" y="505"/>
                        <a:pt x="12220" y="503"/>
                        <a:pt x="12069" y="497"/>
                      </a:cubicBezTo>
                      <a:cubicBezTo>
                        <a:pt x="10803" y="441"/>
                        <a:pt x="9593" y="160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51"/>
                <p:cNvSpPr/>
                <p:nvPr/>
              </p:nvSpPr>
              <p:spPr>
                <a:xfrm>
                  <a:off x="7333750" y="2742775"/>
                  <a:ext cx="251800" cy="7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2" h="2967" extrusionOk="0">
                      <a:moveTo>
                        <a:pt x="1011" y="0"/>
                      </a:moveTo>
                      <a:cubicBezTo>
                        <a:pt x="831" y="0"/>
                        <a:pt x="653" y="8"/>
                        <a:pt x="478" y="24"/>
                      </a:cubicBezTo>
                      <a:cubicBezTo>
                        <a:pt x="113" y="333"/>
                        <a:pt x="0" y="840"/>
                        <a:pt x="225" y="1234"/>
                      </a:cubicBezTo>
                      <a:cubicBezTo>
                        <a:pt x="617" y="2291"/>
                        <a:pt x="3149" y="2967"/>
                        <a:pt x="5363" y="2967"/>
                      </a:cubicBezTo>
                      <a:cubicBezTo>
                        <a:pt x="6330" y="2967"/>
                        <a:pt x="7236" y="2838"/>
                        <a:pt x="7877" y="2556"/>
                      </a:cubicBezTo>
                      <a:cubicBezTo>
                        <a:pt x="8946" y="2106"/>
                        <a:pt x="10072" y="1290"/>
                        <a:pt x="9734" y="361"/>
                      </a:cubicBezTo>
                      <a:cubicBezTo>
                        <a:pt x="9600" y="356"/>
                        <a:pt x="9466" y="353"/>
                        <a:pt x="9330" y="353"/>
                      </a:cubicBezTo>
                      <a:cubicBezTo>
                        <a:pt x="8262" y="353"/>
                        <a:pt x="7140" y="510"/>
                        <a:pt x="5964" y="510"/>
                      </a:cubicBezTo>
                      <a:cubicBezTo>
                        <a:pt x="5815" y="510"/>
                        <a:pt x="5665" y="508"/>
                        <a:pt x="5514" y="502"/>
                      </a:cubicBezTo>
                      <a:cubicBezTo>
                        <a:pt x="3921" y="427"/>
                        <a:pt x="2394" y="0"/>
                        <a:pt x="1011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51"/>
                <p:cNvSpPr/>
                <p:nvPr/>
              </p:nvSpPr>
              <p:spPr>
                <a:xfrm>
                  <a:off x="7305225" y="2612539"/>
                  <a:ext cx="198375" cy="2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5" h="8133" extrusionOk="0">
                      <a:moveTo>
                        <a:pt x="676" y="1"/>
                      </a:moveTo>
                      <a:cubicBezTo>
                        <a:pt x="423" y="1"/>
                        <a:pt x="198" y="142"/>
                        <a:pt x="85" y="339"/>
                      </a:cubicBezTo>
                      <a:cubicBezTo>
                        <a:pt x="29" y="423"/>
                        <a:pt x="1" y="536"/>
                        <a:pt x="1" y="648"/>
                      </a:cubicBezTo>
                      <a:cubicBezTo>
                        <a:pt x="1" y="648"/>
                        <a:pt x="1" y="676"/>
                        <a:pt x="1" y="676"/>
                      </a:cubicBezTo>
                      <a:cubicBezTo>
                        <a:pt x="29" y="986"/>
                        <a:pt x="254" y="1267"/>
                        <a:pt x="563" y="1295"/>
                      </a:cubicBezTo>
                      <a:cubicBezTo>
                        <a:pt x="2167" y="1548"/>
                        <a:pt x="3630" y="2364"/>
                        <a:pt x="4671" y="3658"/>
                      </a:cubicBezTo>
                      <a:cubicBezTo>
                        <a:pt x="6668" y="6190"/>
                        <a:pt x="6781" y="8047"/>
                        <a:pt x="6781" y="8047"/>
                      </a:cubicBezTo>
                      <a:cubicBezTo>
                        <a:pt x="6890" y="8102"/>
                        <a:pt x="7011" y="8133"/>
                        <a:pt x="7128" y="8133"/>
                      </a:cubicBezTo>
                      <a:cubicBezTo>
                        <a:pt x="7192" y="8133"/>
                        <a:pt x="7256" y="8123"/>
                        <a:pt x="7315" y="8103"/>
                      </a:cubicBezTo>
                      <a:cubicBezTo>
                        <a:pt x="7540" y="8075"/>
                        <a:pt x="7765" y="7963"/>
                        <a:pt x="7934" y="7850"/>
                      </a:cubicBezTo>
                      <a:cubicBezTo>
                        <a:pt x="7934" y="7850"/>
                        <a:pt x="5796" y="142"/>
                        <a:pt x="676" y="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8" name="Google Shape;778;p51"/>
                <p:cNvSpPr/>
                <p:nvPr/>
              </p:nvSpPr>
              <p:spPr>
                <a:xfrm>
                  <a:off x="7437171" y="2619865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cubicBezTo>
                        <a:pt x="2082" y="225"/>
                        <a:pt x="169" y="7850"/>
                        <a:pt x="0" y="8637"/>
                      </a:cubicBez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79" name="Google Shape;779;p51"/>
                <p:cNvSpPr/>
                <p:nvPr/>
              </p:nvSpPr>
              <p:spPr>
                <a:xfrm>
                  <a:off x="7449800" y="2571750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lnTo>
                        <a:pt x="0" y="8637"/>
                      </a:ln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51"/>
                <p:cNvSpPr/>
                <p:nvPr/>
              </p:nvSpPr>
              <p:spPr>
                <a:xfrm>
                  <a:off x="7152626" y="2755741"/>
                  <a:ext cx="5612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51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lnTo>
                        <a:pt x="22450" y="13270"/>
                      </a:lnTo>
                      <a:cubicBezTo>
                        <a:pt x="22450" y="13270"/>
                        <a:pt x="18793" y="17384"/>
                        <a:pt x="12806" y="17384"/>
                      </a:cubicBezTo>
                      <a:cubicBezTo>
                        <a:pt x="12492" y="17384"/>
                        <a:pt x="12171" y="17373"/>
                        <a:pt x="11844" y="17349"/>
                      </a:cubicBezTo>
                      <a:cubicBezTo>
                        <a:pt x="5289" y="16871"/>
                        <a:pt x="3038" y="9669"/>
                        <a:pt x="4895" y="6068"/>
                      </a:cubicBezTo>
                      <a:cubicBezTo>
                        <a:pt x="6378" y="3214"/>
                        <a:pt x="9495" y="2926"/>
                        <a:pt x="10689" y="2926"/>
                      </a:cubicBezTo>
                      <a:cubicBezTo>
                        <a:pt x="10990" y="2926"/>
                        <a:pt x="11169" y="2945"/>
                        <a:pt x="11169" y="2945"/>
                      </a:cubicBezTo>
                      <a:cubicBezTo>
                        <a:pt x="10466" y="1791"/>
                        <a:pt x="9537" y="807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781" name="Google Shape;781;p51"/>
                <p:cNvSpPr/>
                <p:nvPr/>
              </p:nvSpPr>
              <p:spPr>
                <a:xfrm>
                  <a:off x="7557400" y="2773600"/>
                  <a:ext cx="173750" cy="2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0" h="8666" extrusionOk="0">
                      <a:moveTo>
                        <a:pt x="2279" y="1"/>
                      </a:moveTo>
                      <a:lnTo>
                        <a:pt x="0" y="2054"/>
                      </a:lnTo>
                      <a:cubicBezTo>
                        <a:pt x="2364" y="3602"/>
                        <a:pt x="4080" y="5965"/>
                        <a:pt x="4839" y="8666"/>
                      </a:cubicBezTo>
                      <a:lnTo>
                        <a:pt x="6949" y="7737"/>
                      </a:lnTo>
                      <a:cubicBezTo>
                        <a:pt x="6556" y="2814"/>
                        <a:pt x="2279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2" name="Google Shape;782;p51"/>
              <p:cNvGrpSpPr/>
              <p:nvPr/>
            </p:nvGrpSpPr>
            <p:grpSpPr>
              <a:xfrm>
                <a:off x="3984898" y="1804245"/>
                <a:ext cx="1968576" cy="2356804"/>
                <a:chOff x="3984898" y="1804245"/>
                <a:chExt cx="1968576" cy="2356804"/>
              </a:xfrm>
            </p:grpSpPr>
            <p:sp>
              <p:nvSpPr>
                <p:cNvPr id="783" name="Google Shape;783;p51"/>
                <p:cNvSpPr/>
                <p:nvPr/>
              </p:nvSpPr>
              <p:spPr>
                <a:xfrm>
                  <a:off x="4243539" y="3367608"/>
                  <a:ext cx="1323304" cy="61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7" h="12683" extrusionOk="0">
                      <a:moveTo>
                        <a:pt x="14728" y="0"/>
                      </a:moveTo>
                      <a:cubicBezTo>
                        <a:pt x="14169" y="0"/>
                        <a:pt x="13651" y="50"/>
                        <a:pt x="13195" y="164"/>
                      </a:cubicBezTo>
                      <a:cubicBezTo>
                        <a:pt x="9116" y="1148"/>
                        <a:pt x="113" y="10432"/>
                        <a:pt x="113" y="10432"/>
                      </a:cubicBezTo>
                      <a:cubicBezTo>
                        <a:pt x="1" y="11445"/>
                        <a:pt x="648" y="12177"/>
                        <a:pt x="1773" y="12683"/>
                      </a:cubicBezTo>
                      <a:cubicBezTo>
                        <a:pt x="1773" y="12683"/>
                        <a:pt x="9172" y="8238"/>
                        <a:pt x="13730" y="3905"/>
                      </a:cubicBezTo>
                      <a:cubicBezTo>
                        <a:pt x="13730" y="3905"/>
                        <a:pt x="19521" y="7041"/>
                        <a:pt x="23877" y="7041"/>
                      </a:cubicBezTo>
                      <a:cubicBezTo>
                        <a:pt x="24573" y="7041"/>
                        <a:pt x="25233" y="6961"/>
                        <a:pt x="25827" y="6775"/>
                      </a:cubicBezTo>
                      <a:cubicBezTo>
                        <a:pt x="26249" y="6634"/>
                        <a:pt x="27346" y="4327"/>
                        <a:pt x="26249" y="3174"/>
                      </a:cubicBezTo>
                      <a:cubicBezTo>
                        <a:pt x="26249" y="3174"/>
                        <a:pt x="19169" y="0"/>
                        <a:pt x="1472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51"/>
                <p:cNvSpPr/>
                <p:nvPr/>
              </p:nvSpPr>
              <p:spPr>
                <a:xfrm>
                  <a:off x="3984898" y="3741851"/>
                  <a:ext cx="348549" cy="32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6806" extrusionOk="0">
                      <a:moveTo>
                        <a:pt x="1492" y="1"/>
                      </a:moveTo>
                      <a:cubicBezTo>
                        <a:pt x="956" y="1"/>
                        <a:pt x="427" y="179"/>
                        <a:pt x="0" y="504"/>
                      </a:cubicBezTo>
                      <a:lnTo>
                        <a:pt x="5064" y="6806"/>
                      </a:lnTo>
                      <a:cubicBezTo>
                        <a:pt x="5064" y="6806"/>
                        <a:pt x="6387" y="5821"/>
                        <a:pt x="6752" y="5512"/>
                      </a:cubicBezTo>
                      <a:cubicBezTo>
                        <a:pt x="6949" y="5371"/>
                        <a:pt x="7118" y="5174"/>
                        <a:pt x="7203" y="4949"/>
                      </a:cubicBezTo>
                      <a:cubicBezTo>
                        <a:pt x="5515" y="3177"/>
                        <a:pt x="5515" y="2614"/>
                        <a:pt x="5515" y="2614"/>
                      </a:cubicBezTo>
                      <a:cubicBezTo>
                        <a:pt x="3742" y="2107"/>
                        <a:pt x="3264" y="448"/>
                        <a:pt x="2110" y="82"/>
                      </a:cubicBezTo>
                      <a:cubicBezTo>
                        <a:pt x="1907" y="27"/>
                        <a:pt x="1699" y="1"/>
                        <a:pt x="149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51"/>
                <p:cNvSpPr/>
                <p:nvPr/>
              </p:nvSpPr>
              <p:spPr>
                <a:xfrm>
                  <a:off x="5199229" y="1804245"/>
                  <a:ext cx="715146" cy="75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9" h="15663" extrusionOk="0">
                      <a:moveTo>
                        <a:pt x="6885" y="1"/>
                      </a:moveTo>
                      <a:cubicBezTo>
                        <a:pt x="6795" y="1"/>
                        <a:pt x="6704" y="2"/>
                        <a:pt x="6612" y="6"/>
                      </a:cubicBezTo>
                      <a:cubicBezTo>
                        <a:pt x="3348" y="118"/>
                        <a:pt x="1913" y="1891"/>
                        <a:pt x="1435" y="3466"/>
                      </a:cubicBezTo>
                      <a:cubicBezTo>
                        <a:pt x="1182" y="4732"/>
                        <a:pt x="1098" y="5998"/>
                        <a:pt x="1126" y="7292"/>
                      </a:cubicBezTo>
                      <a:cubicBezTo>
                        <a:pt x="1126" y="7292"/>
                        <a:pt x="0" y="8446"/>
                        <a:pt x="507" y="9684"/>
                      </a:cubicBezTo>
                      <a:cubicBezTo>
                        <a:pt x="718" y="10153"/>
                        <a:pt x="1378" y="10192"/>
                        <a:pt x="1592" y="10192"/>
                      </a:cubicBezTo>
                      <a:cubicBezTo>
                        <a:pt x="1635" y="10192"/>
                        <a:pt x="1660" y="10190"/>
                        <a:pt x="1660" y="10190"/>
                      </a:cubicBezTo>
                      <a:lnTo>
                        <a:pt x="1660" y="10190"/>
                      </a:lnTo>
                      <a:cubicBezTo>
                        <a:pt x="1660" y="10190"/>
                        <a:pt x="507" y="11625"/>
                        <a:pt x="901" y="12694"/>
                      </a:cubicBezTo>
                      <a:cubicBezTo>
                        <a:pt x="1187" y="13419"/>
                        <a:pt x="1914" y="13536"/>
                        <a:pt x="2351" y="13536"/>
                      </a:cubicBezTo>
                      <a:cubicBezTo>
                        <a:pt x="2559" y="13536"/>
                        <a:pt x="2701" y="13510"/>
                        <a:pt x="2701" y="13510"/>
                      </a:cubicBezTo>
                      <a:cubicBezTo>
                        <a:pt x="2701" y="13510"/>
                        <a:pt x="2757" y="14916"/>
                        <a:pt x="3883" y="15367"/>
                      </a:cubicBezTo>
                      <a:cubicBezTo>
                        <a:pt x="4037" y="15430"/>
                        <a:pt x="4189" y="15457"/>
                        <a:pt x="4337" y="15457"/>
                      </a:cubicBezTo>
                      <a:cubicBezTo>
                        <a:pt x="5244" y="15457"/>
                        <a:pt x="5993" y="14438"/>
                        <a:pt x="5993" y="14438"/>
                      </a:cubicBezTo>
                      <a:cubicBezTo>
                        <a:pt x="6049" y="15029"/>
                        <a:pt x="6499" y="15535"/>
                        <a:pt x="7090" y="15648"/>
                      </a:cubicBezTo>
                      <a:cubicBezTo>
                        <a:pt x="7148" y="15658"/>
                        <a:pt x="7209" y="15662"/>
                        <a:pt x="7273" y="15662"/>
                      </a:cubicBezTo>
                      <a:cubicBezTo>
                        <a:pt x="8296" y="15662"/>
                        <a:pt x="10016" y="14466"/>
                        <a:pt x="10016" y="14466"/>
                      </a:cubicBezTo>
                      <a:lnTo>
                        <a:pt x="10016" y="14466"/>
                      </a:lnTo>
                      <a:cubicBezTo>
                        <a:pt x="10016" y="14466"/>
                        <a:pt x="9932" y="15282"/>
                        <a:pt x="11254" y="15367"/>
                      </a:cubicBezTo>
                      <a:cubicBezTo>
                        <a:pt x="11289" y="15369"/>
                        <a:pt x="11324" y="15370"/>
                        <a:pt x="11358" y="15370"/>
                      </a:cubicBezTo>
                      <a:cubicBezTo>
                        <a:pt x="12560" y="15370"/>
                        <a:pt x="12773" y="13960"/>
                        <a:pt x="12773" y="13960"/>
                      </a:cubicBezTo>
                      <a:cubicBezTo>
                        <a:pt x="12863" y="13980"/>
                        <a:pt x="12950" y="13990"/>
                        <a:pt x="13035" y="13990"/>
                      </a:cubicBezTo>
                      <a:cubicBezTo>
                        <a:pt x="14119" y="13990"/>
                        <a:pt x="14778" y="12414"/>
                        <a:pt x="14517" y="11709"/>
                      </a:cubicBezTo>
                      <a:cubicBezTo>
                        <a:pt x="14292" y="11034"/>
                        <a:pt x="13870" y="10471"/>
                        <a:pt x="13279" y="10106"/>
                      </a:cubicBezTo>
                      <a:lnTo>
                        <a:pt x="13279" y="10106"/>
                      </a:lnTo>
                      <a:cubicBezTo>
                        <a:pt x="13279" y="10106"/>
                        <a:pt x="13366" y="10134"/>
                        <a:pt x="13486" y="10134"/>
                      </a:cubicBezTo>
                      <a:cubicBezTo>
                        <a:pt x="13780" y="10134"/>
                        <a:pt x="14271" y="9963"/>
                        <a:pt x="14151" y="8783"/>
                      </a:cubicBezTo>
                      <a:cubicBezTo>
                        <a:pt x="14095" y="7827"/>
                        <a:pt x="13420" y="7039"/>
                        <a:pt x="12520" y="6842"/>
                      </a:cubicBezTo>
                      <a:cubicBezTo>
                        <a:pt x="12602" y="2805"/>
                        <a:pt x="10593" y="1"/>
                        <a:pt x="6885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51"/>
                <p:cNvSpPr/>
                <p:nvPr/>
              </p:nvSpPr>
              <p:spPr>
                <a:xfrm>
                  <a:off x="4954175" y="2501500"/>
                  <a:ext cx="437054" cy="953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" h="19554" extrusionOk="0">
                      <a:moveTo>
                        <a:pt x="9003" y="1"/>
                      </a:moveTo>
                      <a:cubicBezTo>
                        <a:pt x="9003" y="1"/>
                        <a:pt x="6415" y="9594"/>
                        <a:pt x="0" y="18203"/>
                      </a:cubicBezTo>
                      <a:cubicBezTo>
                        <a:pt x="0" y="19188"/>
                        <a:pt x="873" y="19553"/>
                        <a:pt x="1632" y="19553"/>
                      </a:cubicBezTo>
                      <a:cubicBezTo>
                        <a:pt x="3545" y="17471"/>
                        <a:pt x="9003" y="8328"/>
                        <a:pt x="9003" y="8328"/>
                      </a:cubicBezTo>
                      <a:lnTo>
                        <a:pt x="9003" y="1"/>
                      </a:ln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51"/>
                <p:cNvSpPr/>
                <p:nvPr/>
              </p:nvSpPr>
              <p:spPr>
                <a:xfrm>
                  <a:off x="5510950" y="2340975"/>
                  <a:ext cx="172944" cy="21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4" h="4283" extrusionOk="0">
                      <a:moveTo>
                        <a:pt x="2952" y="0"/>
                      </a:moveTo>
                      <a:cubicBezTo>
                        <a:pt x="2685" y="0"/>
                        <a:pt x="2370" y="93"/>
                        <a:pt x="2055" y="223"/>
                      </a:cubicBezTo>
                      <a:cubicBezTo>
                        <a:pt x="1548" y="420"/>
                        <a:pt x="1042" y="673"/>
                        <a:pt x="648" y="842"/>
                      </a:cubicBezTo>
                      <a:cubicBezTo>
                        <a:pt x="226" y="1011"/>
                        <a:pt x="1" y="1124"/>
                        <a:pt x="1" y="1124"/>
                      </a:cubicBezTo>
                      <a:lnTo>
                        <a:pt x="170" y="2080"/>
                      </a:lnTo>
                      <a:lnTo>
                        <a:pt x="339" y="3149"/>
                      </a:lnTo>
                      <a:lnTo>
                        <a:pt x="507" y="4078"/>
                      </a:lnTo>
                      <a:cubicBezTo>
                        <a:pt x="804" y="4211"/>
                        <a:pt x="1117" y="4282"/>
                        <a:pt x="1429" y="4282"/>
                      </a:cubicBezTo>
                      <a:cubicBezTo>
                        <a:pt x="1708" y="4282"/>
                        <a:pt x="1986" y="4225"/>
                        <a:pt x="2252" y="4106"/>
                      </a:cubicBezTo>
                      <a:cubicBezTo>
                        <a:pt x="2730" y="3937"/>
                        <a:pt x="3180" y="3684"/>
                        <a:pt x="3574" y="3374"/>
                      </a:cubicBezTo>
                      <a:lnTo>
                        <a:pt x="3574" y="3318"/>
                      </a:lnTo>
                      <a:lnTo>
                        <a:pt x="3546" y="2952"/>
                      </a:lnTo>
                      <a:lnTo>
                        <a:pt x="3349" y="561"/>
                      </a:lnTo>
                      <a:lnTo>
                        <a:pt x="3321" y="83"/>
                      </a:lnTo>
                      <a:cubicBezTo>
                        <a:pt x="3215" y="25"/>
                        <a:pt x="3090" y="0"/>
                        <a:pt x="29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51"/>
                <p:cNvSpPr/>
                <p:nvPr/>
              </p:nvSpPr>
              <p:spPr>
                <a:xfrm>
                  <a:off x="5510357" y="2370836"/>
                  <a:ext cx="126683" cy="12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2533" extrusionOk="0">
                      <a:moveTo>
                        <a:pt x="2617" y="0"/>
                      </a:moveTo>
                      <a:lnTo>
                        <a:pt x="620" y="225"/>
                      </a:lnTo>
                      <a:cubicBezTo>
                        <a:pt x="254" y="366"/>
                        <a:pt x="1" y="507"/>
                        <a:pt x="1" y="507"/>
                      </a:cubicBezTo>
                      <a:lnTo>
                        <a:pt x="339" y="2532"/>
                      </a:lnTo>
                      <a:cubicBezTo>
                        <a:pt x="1689" y="2054"/>
                        <a:pt x="2617" y="0"/>
                        <a:pt x="26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51"/>
                <p:cNvSpPr/>
                <p:nvPr/>
              </p:nvSpPr>
              <p:spPr>
                <a:xfrm>
                  <a:off x="5279555" y="2011448"/>
                  <a:ext cx="437053" cy="43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8999" extrusionOk="0">
                      <a:moveTo>
                        <a:pt x="6077" y="0"/>
                      </a:moveTo>
                      <a:lnTo>
                        <a:pt x="57" y="56"/>
                      </a:lnTo>
                      <a:cubicBezTo>
                        <a:pt x="57" y="56"/>
                        <a:pt x="57" y="169"/>
                        <a:pt x="57" y="309"/>
                      </a:cubicBezTo>
                      <a:cubicBezTo>
                        <a:pt x="28" y="675"/>
                        <a:pt x="0" y="1379"/>
                        <a:pt x="28" y="2223"/>
                      </a:cubicBezTo>
                      <a:lnTo>
                        <a:pt x="28" y="2419"/>
                      </a:lnTo>
                      <a:cubicBezTo>
                        <a:pt x="113" y="4783"/>
                        <a:pt x="563" y="8159"/>
                        <a:pt x="2589" y="8806"/>
                      </a:cubicBezTo>
                      <a:cubicBezTo>
                        <a:pt x="3023" y="8934"/>
                        <a:pt x="3475" y="8999"/>
                        <a:pt x="3925" y="8999"/>
                      </a:cubicBezTo>
                      <a:cubicBezTo>
                        <a:pt x="4262" y="8999"/>
                        <a:pt x="4598" y="8962"/>
                        <a:pt x="4924" y="8890"/>
                      </a:cubicBezTo>
                      <a:cubicBezTo>
                        <a:pt x="5627" y="8721"/>
                        <a:pt x="6302" y="8468"/>
                        <a:pt x="6921" y="8131"/>
                      </a:cubicBezTo>
                      <a:cubicBezTo>
                        <a:pt x="7343" y="7905"/>
                        <a:pt x="7737" y="7652"/>
                        <a:pt x="8131" y="7371"/>
                      </a:cubicBezTo>
                      <a:cubicBezTo>
                        <a:pt x="8384" y="7174"/>
                        <a:pt x="8609" y="7033"/>
                        <a:pt x="8750" y="6893"/>
                      </a:cubicBezTo>
                      <a:cubicBezTo>
                        <a:pt x="8919" y="6752"/>
                        <a:pt x="9003" y="6668"/>
                        <a:pt x="9003" y="6668"/>
                      </a:cubicBezTo>
                      <a:cubicBezTo>
                        <a:pt x="9003" y="6668"/>
                        <a:pt x="9031" y="6133"/>
                        <a:pt x="9031" y="5402"/>
                      </a:cubicBezTo>
                      <a:cubicBezTo>
                        <a:pt x="9031" y="4445"/>
                        <a:pt x="8947" y="3517"/>
                        <a:pt x="8778" y="2588"/>
                      </a:cubicBezTo>
                      <a:cubicBezTo>
                        <a:pt x="8553" y="1435"/>
                        <a:pt x="8103" y="366"/>
                        <a:pt x="73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51"/>
                <p:cNvSpPr/>
                <p:nvPr/>
              </p:nvSpPr>
              <p:spPr>
                <a:xfrm>
                  <a:off x="5655298" y="2136292"/>
                  <a:ext cx="121167" cy="17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3525" extrusionOk="0">
                      <a:moveTo>
                        <a:pt x="1046" y="0"/>
                      </a:moveTo>
                      <a:cubicBezTo>
                        <a:pt x="447" y="0"/>
                        <a:pt x="0" y="740"/>
                        <a:pt x="0" y="740"/>
                      </a:cubicBezTo>
                      <a:lnTo>
                        <a:pt x="253" y="3525"/>
                      </a:lnTo>
                      <a:cubicBezTo>
                        <a:pt x="2082" y="3525"/>
                        <a:pt x="2504" y="937"/>
                        <a:pt x="1576" y="205"/>
                      </a:cubicBezTo>
                      <a:cubicBezTo>
                        <a:pt x="1391" y="58"/>
                        <a:pt x="1213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51"/>
                <p:cNvSpPr/>
                <p:nvPr/>
              </p:nvSpPr>
              <p:spPr>
                <a:xfrm>
                  <a:off x="5282275" y="1988950"/>
                  <a:ext cx="422052" cy="2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4008" extrusionOk="0">
                      <a:moveTo>
                        <a:pt x="7287" y="0"/>
                      </a:moveTo>
                      <a:lnTo>
                        <a:pt x="1" y="56"/>
                      </a:lnTo>
                      <a:cubicBezTo>
                        <a:pt x="1" y="56"/>
                        <a:pt x="1" y="141"/>
                        <a:pt x="1" y="310"/>
                      </a:cubicBezTo>
                      <a:cubicBezTo>
                        <a:pt x="1" y="1069"/>
                        <a:pt x="1379" y="1857"/>
                        <a:pt x="6331" y="1913"/>
                      </a:cubicBezTo>
                      <a:cubicBezTo>
                        <a:pt x="6331" y="1913"/>
                        <a:pt x="6331" y="4007"/>
                        <a:pt x="7198" y="4007"/>
                      </a:cubicBezTo>
                      <a:cubicBezTo>
                        <a:pt x="7235" y="4007"/>
                        <a:pt x="7274" y="4003"/>
                        <a:pt x="7315" y="3995"/>
                      </a:cubicBezTo>
                      <a:cubicBezTo>
                        <a:pt x="7540" y="3939"/>
                        <a:pt x="7765" y="2617"/>
                        <a:pt x="8722" y="2588"/>
                      </a:cubicBezTo>
                      <a:cubicBezTo>
                        <a:pt x="8469" y="1407"/>
                        <a:pt x="8047" y="366"/>
                        <a:pt x="728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51"/>
                <p:cNvSpPr/>
                <p:nvPr/>
              </p:nvSpPr>
              <p:spPr>
                <a:xfrm>
                  <a:off x="5565451" y="2011450"/>
                  <a:ext cx="158394" cy="49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" h="10128" extrusionOk="0">
                      <a:moveTo>
                        <a:pt x="141" y="0"/>
                      </a:moveTo>
                      <a:cubicBezTo>
                        <a:pt x="57" y="84"/>
                        <a:pt x="28" y="197"/>
                        <a:pt x="0" y="281"/>
                      </a:cubicBezTo>
                      <a:cubicBezTo>
                        <a:pt x="0" y="281"/>
                        <a:pt x="591" y="3714"/>
                        <a:pt x="901" y="7033"/>
                      </a:cubicBezTo>
                      <a:cubicBezTo>
                        <a:pt x="957" y="7399"/>
                        <a:pt x="985" y="7765"/>
                        <a:pt x="1013" y="8131"/>
                      </a:cubicBezTo>
                      <a:cubicBezTo>
                        <a:pt x="1069" y="8975"/>
                        <a:pt x="1716" y="9931"/>
                        <a:pt x="2420" y="10128"/>
                      </a:cubicBezTo>
                      <a:lnTo>
                        <a:pt x="2195" y="7371"/>
                      </a:lnTo>
                      <a:cubicBezTo>
                        <a:pt x="2448" y="7202"/>
                        <a:pt x="2673" y="7033"/>
                        <a:pt x="2842" y="6893"/>
                      </a:cubicBezTo>
                      <a:cubicBezTo>
                        <a:pt x="2982" y="6724"/>
                        <a:pt x="3095" y="6668"/>
                        <a:pt x="3095" y="6668"/>
                      </a:cubicBezTo>
                      <a:cubicBezTo>
                        <a:pt x="3095" y="6668"/>
                        <a:pt x="3123" y="6133"/>
                        <a:pt x="3123" y="5402"/>
                      </a:cubicBezTo>
                      <a:cubicBezTo>
                        <a:pt x="3095" y="4445"/>
                        <a:pt x="3011" y="3517"/>
                        <a:pt x="2842" y="2588"/>
                      </a:cubicBezTo>
                      <a:cubicBezTo>
                        <a:pt x="2617" y="1435"/>
                        <a:pt x="2195" y="366"/>
                        <a:pt x="140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51"/>
                <p:cNvSpPr/>
                <p:nvPr/>
              </p:nvSpPr>
              <p:spPr>
                <a:xfrm>
                  <a:off x="4435499" y="3527583"/>
                  <a:ext cx="1501618" cy="55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2" h="11459" extrusionOk="0">
                      <a:moveTo>
                        <a:pt x="18007" y="0"/>
                      </a:moveTo>
                      <a:cubicBezTo>
                        <a:pt x="16548" y="0"/>
                        <a:pt x="15239" y="49"/>
                        <a:pt x="14292" y="177"/>
                      </a:cubicBezTo>
                      <a:cubicBezTo>
                        <a:pt x="10129" y="740"/>
                        <a:pt x="226" y="9039"/>
                        <a:pt x="226" y="9039"/>
                      </a:cubicBezTo>
                      <a:cubicBezTo>
                        <a:pt x="1" y="10052"/>
                        <a:pt x="591" y="10812"/>
                        <a:pt x="1632" y="11459"/>
                      </a:cubicBezTo>
                      <a:cubicBezTo>
                        <a:pt x="1632" y="11459"/>
                        <a:pt x="9453" y="7801"/>
                        <a:pt x="14433" y="3947"/>
                      </a:cubicBezTo>
                      <a:cubicBezTo>
                        <a:pt x="14433" y="3947"/>
                        <a:pt x="22134" y="7898"/>
                        <a:pt x="26753" y="7898"/>
                      </a:cubicBezTo>
                      <a:cubicBezTo>
                        <a:pt x="27018" y="7898"/>
                        <a:pt x="27272" y="7885"/>
                        <a:pt x="27515" y="7858"/>
                      </a:cubicBezTo>
                      <a:cubicBezTo>
                        <a:pt x="31032" y="7436"/>
                        <a:pt x="30610" y="2034"/>
                        <a:pt x="29653" y="571"/>
                      </a:cubicBezTo>
                      <a:cubicBezTo>
                        <a:pt x="29653" y="571"/>
                        <a:pt x="22967" y="0"/>
                        <a:pt x="1800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51"/>
                <p:cNvSpPr/>
                <p:nvPr/>
              </p:nvSpPr>
              <p:spPr>
                <a:xfrm>
                  <a:off x="4194569" y="3814677"/>
                  <a:ext cx="324015" cy="34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6" h="7158" extrusionOk="0">
                      <a:moveTo>
                        <a:pt x="1271" y="1"/>
                      </a:moveTo>
                      <a:cubicBezTo>
                        <a:pt x="821" y="1"/>
                        <a:pt x="375" y="122"/>
                        <a:pt x="0" y="377"/>
                      </a:cubicBezTo>
                      <a:lnTo>
                        <a:pt x="4361" y="7158"/>
                      </a:lnTo>
                      <a:cubicBezTo>
                        <a:pt x="4361" y="7158"/>
                        <a:pt x="5795" y="6314"/>
                        <a:pt x="6189" y="6060"/>
                      </a:cubicBezTo>
                      <a:cubicBezTo>
                        <a:pt x="6386" y="5920"/>
                        <a:pt x="6583" y="5751"/>
                        <a:pt x="6696" y="5526"/>
                      </a:cubicBezTo>
                      <a:cubicBezTo>
                        <a:pt x="5177" y="3556"/>
                        <a:pt x="5261" y="3022"/>
                        <a:pt x="5261" y="3022"/>
                      </a:cubicBezTo>
                      <a:cubicBezTo>
                        <a:pt x="3545" y="2347"/>
                        <a:pt x="3263" y="659"/>
                        <a:pt x="2138" y="152"/>
                      </a:cubicBezTo>
                      <a:cubicBezTo>
                        <a:pt x="1860" y="52"/>
                        <a:pt x="1565" y="1"/>
                        <a:pt x="1271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51"/>
                <p:cNvSpPr/>
                <p:nvPr/>
              </p:nvSpPr>
              <p:spPr>
                <a:xfrm>
                  <a:off x="5283625" y="2490550"/>
                  <a:ext cx="635796" cy="1134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9" h="23356" extrusionOk="0">
                      <a:moveTo>
                        <a:pt x="7850" y="0"/>
                      </a:moveTo>
                      <a:lnTo>
                        <a:pt x="4277" y="197"/>
                      </a:lnTo>
                      <a:lnTo>
                        <a:pt x="3517" y="225"/>
                      </a:lnTo>
                      <a:lnTo>
                        <a:pt x="2223" y="282"/>
                      </a:lnTo>
                      <a:cubicBezTo>
                        <a:pt x="2083" y="2617"/>
                        <a:pt x="1661" y="4896"/>
                        <a:pt x="929" y="7090"/>
                      </a:cubicBezTo>
                      <a:cubicBezTo>
                        <a:pt x="1" y="9650"/>
                        <a:pt x="1070" y="10156"/>
                        <a:pt x="1632" y="10775"/>
                      </a:cubicBezTo>
                      <a:lnTo>
                        <a:pt x="1689" y="10832"/>
                      </a:lnTo>
                      <a:cubicBezTo>
                        <a:pt x="1773" y="10944"/>
                        <a:pt x="1829" y="11029"/>
                        <a:pt x="1886" y="11141"/>
                      </a:cubicBezTo>
                      <a:lnTo>
                        <a:pt x="1942" y="11254"/>
                      </a:lnTo>
                      <a:cubicBezTo>
                        <a:pt x="1970" y="11338"/>
                        <a:pt x="1998" y="11451"/>
                        <a:pt x="2026" y="11563"/>
                      </a:cubicBezTo>
                      <a:cubicBezTo>
                        <a:pt x="2223" y="12435"/>
                        <a:pt x="2392" y="13279"/>
                        <a:pt x="2476" y="14180"/>
                      </a:cubicBezTo>
                      <a:cubicBezTo>
                        <a:pt x="2645" y="17105"/>
                        <a:pt x="2111" y="18793"/>
                        <a:pt x="1267" y="21325"/>
                      </a:cubicBezTo>
                      <a:cubicBezTo>
                        <a:pt x="4950" y="22644"/>
                        <a:pt x="7154" y="23355"/>
                        <a:pt x="9732" y="23355"/>
                      </a:cubicBezTo>
                      <a:cubicBezTo>
                        <a:pt x="10620" y="23355"/>
                        <a:pt x="11552" y="23271"/>
                        <a:pt x="12604" y="23098"/>
                      </a:cubicBezTo>
                      <a:cubicBezTo>
                        <a:pt x="12745" y="20678"/>
                        <a:pt x="13139" y="16486"/>
                        <a:pt x="13083" y="13954"/>
                      </a:cubicBezTo>
                      <a:cubicBezTo>
                        <a:pt x="12998" y="9819"/>
                        <a:pt x="12633" y="5683"/>
                        <a:pt x="12014" y="1604"/>
                      </a:cubicBezTo>
                      <a:lnTo>
                        <a:pt x="9960" y="816"/>
                      </a:lnTo>
                      <a:lnTo>
                        <a:pt x="7850" y="0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51"/>
                <p:cNvSpPr/>
                <p:nvPr/>
              </p:nvSpPr>
              <p:spPr>
                <a:xfrm>
                  <a:off x="5364825" y="3016100"/>
                  <a:ext cx="297306" cy="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0" h="1522" extrusionOk="0">
                      <a:moveTo>
                        <a:pt x="0" y="0"/>
                      </a:moveTo>
                      <a:lnTo>
                        <a:pt x="57" y="57"/>
                      </a:lnTo>
                      <a:cubicBezTo>
                        <a:pt x="141" y="169"/>
                        <a:pt x="197" y="254"/>
                        <a:pt x="254" y="366"/>
                      </a:cubicBezTo>
                      <a:lnTo>
                        <a:pt x="282" y="479"/>
                      </a:lnTo>
                      <a:cubicBezTo>
                        <a:pt x="1936" y="1157"/>
                        <a:pt x="3670" y="1521"/>
                        <a:pt x="5456" y="1521"/>
                      </a:cubicBezTo>
                      <a:cubicBezTo>
                        <a:pt x="5522" y="1521"/>
                        <a:pt x="5589" y="1521"/>
                        <a:pt x="5655" y="1520"/>
                      </a:cubicBezTo>
                      <a:lnTo>
                        <a:pt x="5993" y="1520"/>
                      </a:lnTo>
                      <a:cubicBezTo>
                        <a:pt x="6190" y="1520"/>
                        <a:pt x="6190" y="1238"/>
                        <a:pt x="5993" y="1238"/>
                      </a:cubicBezTo>
                      <a:cubicBezTo>
                        <a:pt x="5872" y="1242"/>
                        <a:pt x="5751" y="1243"/>
                        <a:pt x="5630" y="1243"/>
                      </a:cubicBezTo>
                      <a:cubicBezTo>
                        <a:pt x="3694" y="1243"/>
                        <a:pt x="1748" y="821"/>
                        <a:pt x="0" y="0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51"/>
                <p:cNvSpPr/>
                <p:nvPr/>
              </p:nvSpPr>
              <p:spPr>
                <a:xfrm>
                  <a:off x="5489175" y="2489216"/>
                  <a:ext cx="275049" cy="1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4" h="3856" extrusionOk="0">
                      <a:moveTo>
                        <a:pt x="3574" y="0"/>
                      </a:moveTo>
                      <a:lnTo>
                        <a:pt x="1" y="197"/>
                      </a:lnTo>
                      <a:cubicBezTo>
                        <a:pt x="141" y="1548"/>
                        <a:pt x="113" y="3798"/>
                        <a:pt x="1829" y="3855"/>
                      </a:cubicBezTo>
                      <a:cubicBezTo>
                        <a:pt x="1855" y="3855"/>
                        <a:pt x="1880" y="3856"/>
                        <a:pt x="1905" y="3856"/>
                      </a:cubicBezTo>
                      <a:cubicBezTo>
                        <a:pt x="3889" y="3856"/>
                        <a:pt x="5239" y="1677"/>
                        <a:pt x="5684" y="816"/>
                      </a:cubicBezTo>
                      <a:lnTo>
                        <a:pt x="357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51"/>
                <p:cNvSpPr/>
                <p:nvPr/>
              </p:nvSpPr>
              <p:spPr>
                <a:xfrm>
                  <a:off x="5137968" y="2572281"/>
                  <a:ext cx="815506" cy="93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3" h="19329" extrusionOk="0">
                      <a:moveTo>
                        <a:pt x="15024" y="1"/>
                      </a:moveTo>
                      <a:cubicBezTo>
                        <a:pt x="11394" y="9257"/>
                        <a:pt x="8272" y="13167"/>
                        <a:pt x="8272" y="13167"/>
                      </a:cubicBezTo>
                      <a:cubicBezTo>
                        <a:pt x="8272" y="13167"/>
                        <a:pt x="2645" y="16459"/>
                        <a:pt x="0" y="17922"/>
                      </a:cubicBezTo>
                      <a:lnTo>
                        <a:pt x="1266" y="19329"/>
                      </a:lnTo>
                      <a:cubicBezTo>
                        <a:pt x="3995" y="19132"/>
                        <a:pt x="10157" y="16065"/>
                        <a:pt x="10157" y="16065"/>
                      </a:cubicBezTo>
                      <a:cubicBezTo>
                        <a:pt x="10157" y="16065"/>
                        <a:pt x="14714" y="11507"/>
                        <a:pt x="15783" y="6584"/>
                      </a:cubicBezTo>
                      <a:cubicBezTo>
                        <a:pt x="16852" y="1633"/>
                        <a:pt x="15024" y="1"/>
                        <a:pt x="15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51"/>
                <p:cNvSpPr/>
                <p:nvPr/>
              </p:nvSpPr>
              <p:spPr>
                <a:xfrm>
                  <a:off x="4581151" y="3435305"/>
                  <a:ext cx="939383" cy="158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3" h="3268" extrusionOk="0">
                      <a:moveTo>
                        <a:pt x="787" y="1"/>
                      </a:moveTo>
                      <a:cubicBezTo>
                        <a:pt x="392" y="1"/>
                        <a:pt x="83" y="274"/>
                        <a:pt x="29" y="650"/>
                      </a:cubicBezTo>
                      <a:cubicBezTo>
                        <a:pt x="1" y="1072"/>
                        <a:pt x="282" y="1437"/>
                        <a:pt x="704" y="1465"/>
                      </a:cubicBezTo>
                      <a:lnTo>
                        <a:pt x="18569" y="3266"/>
                      </a:lnTo>
                      <a:cubicBezTo>
                        <a:pt x="18587" y="3267"/>
                        <a:pt x="18605" y="3268"/>
                        <a:pt x="18623" y="3268"/>
                      </a:cubicBezTo>
                      <a:cubicBezTo>
                        <a:pt x="18996" y="3268"/>
                        <a:pt x="19331" y="2993"/>
                        <a:pt x="19385" y="2591"/>
                      </a:cubicBezTo>
                      <a:cubicBezTo>
                        <a:pt x="19413" y="2197"/>
                        <a:pt x="19132" y="1831"/>
                        <a:pt x="18710" y="1803"/>
                      </a:cubicBezTo>
                      <a:lnTo>
                        <a:pt x="845" y="2"/>
                      </a:lnTo>
                      <a:cubicBezTo>
                        <a:pt x="825" y="1"/>
                        <a:pt x="806" y="1"/>
                        <a:pt x="7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51"/>
                <p:cNvSpPr/>
                <p:nvPr/>
              </p:nvSpPr>
              <p:spPr>
                <a:xfrm>
                  <a:off x="4616150" y="3111600"/>
                  <a:ext cx="765143" cy="46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9229" extrusionOk="0">
                      <a:moveTo>
                        <a:pt x="0" y="7710"/>
                      </a:moveTo>
                      <a:lnTo>
                        <a:pt x="14827" y="9144"/>
                      </a:ln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0" y="7710"/>
                      </a:lnTo>
                      <a:close/>
                      <a:moveTo>
                        <a:pt x="10157" y="1"/>
                      </a:move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15811" y="9229"/>
                      </a:lnTo>
                      <a:lnTo>
                        <a:pt x="12126" y="761"/>
                      </a:lnTo>
                      <a:cubicBezTo>
                        <a:pt x="11957" y="395"/>
                        <a:pt x="11619" y="142"/>
                        <a:pt x="11226" y="114"/>
                      </a:cubicBezTo>
                      <a:lnTo>
                        <a:pt x="101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51"/>
                <p:cNvSpPr/>
                <p:nvPr/>
              </p:nvSpPr>
              <p:spPr>
                <a:xfrm>
                  <a:off x="4411982" y="3074175"/>
                  <a:ext cx="911801" cy="49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3" h="10200" extrusionOk="0">
                      <a:moveTo>
                        <a:pt x="1403" y="1"/>
                      </a:moveTo>
                      <a:cubicBezTo>
                        <a:pt x="558" y="1"/>
                        <a:pt x="1" y="873"/>
                        <a:pt x="346" y="1670"/>
                      </a:cubicBezTo>
                      <a:lnTo>
                        <a:pt x="3187" y="8225"/>
                      </a:lnTo>
                      <a:cubicBezTo>
                        <a:pt x="3356" y="8619"/>
                        <a:pt x="3722" y="8872"/>
                        <a:pt x="4172" y="8928"/>
                      </a:cubicBezTo>
                      <a:lnTo>
                        <a:pt x="17254" y="10194"/>
                      </a:lnTo>
                      <a:cubicBezTo>
                        <a:pt x="17294" y="10198"/>
                        <a:pt x="17333" y="10200"/>
                        <a:pt x="17371" y="10200"/>
                      </a:cubicBezTo>
                      <a:cubicBezTo>
                        <a:pt x="18238" y="10200"/>
                        <a:pt x="18842" y="9316"/>
                        <a:pt x="18492" y="8535"/>
                      </a:cubicBezTo>
                      <a:lnTo>
                        <a:pt x="15622" y="1979"/>
                      </a:lnTo>
                      <a:cubicBezTo>
                        <a:pt x="15454" y="1557"/>
                        <a:pt x="15060" y="1304"/>
                        <a:pt x="14638" y="1276"/>
                      </a:cubicBezTo>
                      <a:lnTo>
                        <a:pt x="1556" y="10"/>
                      </a:lnTo>
                      <a:cubicBezTo>
                        <a:pt x="1504" y="4"/>
                        <a:pt x="1453" y="1"/>
                        <a:pt x="140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51"/>
                <p:cNvSpPr/>
                <p:nvPr/>
              </p:nvSpPr>
              <p:spPr>
                <a:xfrm>
                  <a:off x="4790968" y="3270442"/>
                  <a:ext cx="116957" cy="9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" h="2032" extrusionOk="0">
                      <a:moveTo>
                        <a:pt x="1078" y="0"/>
                      </a:moveTo>
                      <a:cubicBezTo>
                        <a:pt x="560" y="0"/>
                        <a:pt x="135" y="403"/>
                        <a:pt x="82" y="906"/>
                      </a:cubicBezTo>
                      <a:cubicBezTo>
                        <a:pt x="0" y="1557"/>
                        <a:pt x="522" y="2031"/>
                        <a:pt x="1083" y="2031"/>
                      </a:cubicBezTo>
                      <a:cubicBezTo>
                        <a:pt x="1298" y="2031"/>
                        <a:pt x="1519" y="1962"/>
                        <a:pt x="1714" y="1806"/>
                      </a:cubicBezTo>
                      <a:cubicBezTo>
                        <a:pt x="2417" y="1243"/>
                        <a:pt x="2079" y="90"/>
                        <a:pt x="1179" y="5"/>
                      </a:cubicBezTo>
                      <a:cubicBezTo>
                        <a:pt x="1145" y="2"/>
                        <a:pt x="1112" y="0"/>
                        <a:pt x="107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03" name="Google Shape;803;p51"/>
            <p:cNvSpPr/>
            <p:nvPr/>
          </p:nvSpPr>
          <p:spPr>
            <a:xfrm>
              <a:off x="5962535" y="1569975"/>
              <a:ext cx="162300" cy="16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8060239" y="892316"/>
              <a:ext cx="183900" cy="1839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51"/>
            <p:cNvSpPr/>
            <p:nvPr/>
          </p:nvSpPr>
          <p:spPr>
            <a:xfrm rot="5400000">
              <a:off x="7702275" y="1604425"/>
              <a:ext cx="204900" cy="1776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8138964" y="2183206"/>
              <a:ext cx="269400" cy="26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743;p51">
            <a:extLst>
              <a:ext uri="{FF2B5EF4-FFF2-40B4-BE49-F238E27FC236}">
                <a16:creationId xmlns:a16="http://schemas.microsoft.com/office/drawing/2014/main" id="{4852D5C4-4E98-4D6F-B903-91EA72823389}"/>
              </a:ext>
            </a:extLst>
          </p:cNvPr>
          <p:cNvSpPr txBox="1">
            <a:spLocks/>
          </p:cNvSpPr>
          <p:nvPr/>
        </p:nvSpPr>
        <p:spPr>
          <a:xfrm>
            <a:off x="527625" y="1576783"/>
            <a:ext cx="4329344" cy="3737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uk-UA" dirty="0"/>
              <a:t>Фіксуйте вдалі методичні елементи уроку </a:t>
            </a:r>
          </a:p>
          <a:p>
            <a:pPr marL="0" indent="0">
              <a:spcAft>
                <a:spcPts val="1600"/>
              </a:spcAft>
              <a:buFont typeface="Lato"/>
              <a:buNone/>
            </a:pPr>
            <a:endParaRPr lang="uk-UA" dirty="0"/>
          </a:p>
        </p:txBody>
      </p:sp>
      <p:sp>
        <p:nvSpPr>
          <p:cNvPr id="68" name="Google Shape;743;p51">
            <a:extLst>
              <a:ext uri="{FF2B5EF4-FFF2-40B4-BE49-F238E27FC236}">
                <a16:creationId xmlns:a16="http://schemas.microsoft.com/office/drawing/2014/main" id="{AE1DF1C3-1AA1-428B-9DCF-AA4CAF025B90}"/>
              </a:ext>
            </a:extLst>
          </p:cNvPr>
          <p:cNvSpPr txBox="1">
            <a:spLocks/>
          </p:cNvSpPr>
          <p:nvPr/>
        </p:nvSpPr>
        <p:spPr>
          <a:xfrm>
            <a:off x="644374" y="2007127"/>
            <a:ext cx="4474525" cy="3901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uk-UA" dirty="0"/>
              <a:t>Розробляйте методичні розробки, посібники  </a:t>
            </a:r>
          </a:p>
          <a:p>
            <a:pPr marL="0" indent="0">
              <a:spcAft>
                <a:spcPts val="1600"/>
              </a:spcAft>
              <a:buFont typeface="Lato"/>
              <a:buNone/>
            </a:pPr>
            <a:endParaRPr lang="uk-UA" dirty="0"/>
          </a:p>
        </p:txBody>
      </p:sp>
      <p:sp>
        <p:nvSpPr>
          <p:cNvPr id="69" name="Google Shape;743;p51">
            <a:extLst>
              <a:ext uri="{FF2B5EF4-FFF2-40B4-BE49-F238E27FC236}">
                <a16:creationId xmlns:a16="http://schemas.microsoft.com/office/drawing/2014/main" id="{17A38175-9A56-4B07-BBD3-9866CF3CB7C4}"/>
              </a:ext>
            </a:extLst>
          </p:cNvPr>
          <p:cNvSpPr txBox="1">
            <a:spLocks/>
          </p:cNvSpPr>
          <p:nvPr/>
        </p:nvSpPr>
        <p:spPr>
          <a:xfrm>
            <a:off x="440773" y="2490036"/>
            <a:ext cx="4018631" cy="3901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uk-UA" dirty="0"/>
              <a:t>Проводьте відкриті заходи/</a:t>
            </a:r>
            <a:r>
              <a:rPr lang="uk-UA" dirty="0" err="1"/>
              <a:t>уроки</a:t>
            </a:r>
            <a:r>
              <a:rPr lang="uk-UA" dirty="0"/>
              <a:t> </a:t>
            </a:r>
          </a:p>
          <a:p>
            <a:pPr marL="0" indent="0">
              <a:spcAft>
                <a:spcPts val="1600"/>
              </a:spcAft>
              <a:buFont typeface="Lato"/>
              <a:buNone/>
            </a:pPr>
            <a:endParaRPr lang="uk-UA" dirty="0"/>
          </a:p>
        </p:txBody>
      </p:sp>
      <p:sp>
        <p:nvSpPr>
          <p:cNvPr id="70" name="Google Shape;743;p51">
            <a:extLst>
              <a:ext uri="{FF2B5EF4-FFF2-40B4-BE49-F238E27FC236}">
                <a16:creationId xmlns:a16="http://schemas.microsoft.com/office/drawing/2014/main" id="{5E50F165-21E0-405E-A084-2C1AD97B6CFF}"/>
              </a:ext>
            </a:extLst>
          </p:cNvPr>
          <p:cNvSpPr txBox="1">
            <a:spLocks/>
          </p:cNvSpPr>
          <p:nvPr/>
        </p:nvSpPr>
        <p:spPr>
          <a:xfrm>
            <a:off x="619135" y="2994614"/>
            <a:ext cx="3748051" cy="5491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uk-UA" dirty="0"/>
              <a:t>Виступайте на </a:t>
            </a:r>
            <a:r>
              <a:rPr lang="uk-UA" dirty="0" err="1"/>
              <a:t>педрадах,семінарах</a:t>
            </a:r>
            <a:r>
              <a:rPr lang="uk-UA" dirty="0"/>
              <a:t>, конференціях, тренінгах і </a:t>
            </a:r>
            <a:r>
              <a:rPr lang="uk-UA" dirty="0" err="1"/>
              <a:t>тд</a:t>
            </a:r>
            <a:r>
              <a:rPr lang="uk-UA" dirty="0"/>
              <a:t>. </a:t>
            </a:r>
          </a:p>
          <a:p>
            <a:pPr marL="0" indent="0">
              <a:spcAft>
                <a:spcPts val="1600"/>
              </a:spcAft>
              <a:buFont typeface="Lato"/>
              <a:buNone/>
            </a:pPr>
            <a:endParaRPr lang="uk-UA" dirty="0"/>
          </a:p>
        </p:txBody>
      </p:sp>
      <p:sp>
        <p:nvSpPr>
          <p:cNvPr id="71" name="Google Shape;743;p51">
            <a:extLst>
              <a:ext uri="{FF2B5EF4-FFF2-40B4-BE49-F238E27FC236}">
                <a16:creationId xmlns:a16="http://schemas.microsoft.com/office/drawing/2014/main" id="{87D576AF-7547-413C-8B7F-8207DAF4A200}"/>
              </a:ext>
            </a:extLst>
          </p:cNvPr>
          <p:cNvSpPr txBox="1">
            <a:spLocks/>
          </p:cNvSpPr>
          <p:nvPr/>
        </p:nvSpPr>
        <p:spPr>
          <a:xfrm>
            <a:off x="725436" y="3607018"/>
            <a:ext cx="3094040" cy="5741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uk-UA" dirty="0"/>
              <a:t>Беріть участь у різних  конкурсах, марафонах та ін. </a:t>
            </a:r>
          </a:p>
          <a:p>
            <a:pPr marL="0" indent="0">
              <a:spcAft>
                <a:spcPts val="1600"/>
              </a:spcAft>
              <a:buFont typeface="Lato"/>
              <a:buNone/>
            </a:pPr>
            <a:endParaRPr lang="uk-UA" dirty="0"/>
          </a:p>
        </p:txBody>
      </p:sp>
      <p:sp>
        <p:nvSpPr>
          <p:cNvPr id="72" name="Google Shape;743;p51">
            <a:extLst>
              <a:ext uri="{FF2B5EF4-FFF2-40B4-BE49-F238E27FC236}">
                <a16:creationId xmlns:a16="http://schemas.microsoft.com/office/drawing/2014/main" id="{1867F919-A84E-4705-92A1-C7BD647DBA5A}"/>
              </a:ext>
            </a:extLst>
          </p:cNvPr>
          <p:cNvSpPr txBox="1">
            <a:spLocks/>
          </p:cNvSpPr>
          <p:nvPr/>
        </p:nvSpPr>
        <p:spPr>
          <a:xfrm>
            <a:off x="947956" y="4274405"/>
            <a:ext cx="7191008" cy="5741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uk-UA" dirty="0"/>
              <a:t>Інформація про можливості підвищення кваліфікації  – на нашому сайті </a:t>
            </a:r>
            <a:r>
              <a:rPr lang="en-US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mmk.edu.vn.ua </a:t>
            </a:r>
            <a:r>
              <a:rPr lang="uk-UA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uk-UA" i="1" dirty="0">
              <a:solidFill>
                <a:srgbClr val="0070C0"/>
              </a:solidFill>
            </a:endParaRPr>
          </a:p>
          <a:p>
            <a:pPr marL="0" indent="0">
              <a:spcAft>
                <a:spcPts val="1600"/>
              </a:spcAft>
              <a:buFont typeface="Lato"/>
              <a:buNone/>
            </a:pPr>
            <a:endParaRPr lang="uk-UA" dirty="0"/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98219AE-63F2-40E2-8CF1-9B19D63FF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6" y="472444"/>
            <a:ext cx="918505" cy="8851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44"/>
          <p:cNvGrpSpPr/>
          <p:nvPr/>
        </p:nvGrpSpPr>
        <p:grpSpPr>
          <a:xfrm>
            <a:off x="-12925" y="1986900"/>
            <a:ext cx="9196500" cy="1169100"/>
            <a:chOff x="-12925" y="1986900"/>
            <a:chExt cx="9196500" cy="1169100"/>
          </a:xfrm>
        </p:grpSpPr>
        <p:sp>
          <p:nvSpPr>
            <p:cNvPr id="538" name="Google Shape;538;p44"/>
            <p:cNvSpPr/>
            <p:nvPr/>
          </p:nvSpPr>
          <p:spPr>
            <a:xfrm>
              <a:off x="6545325" y="1986900"/>
              <a:ext cx="1169100" cy="116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3987450" y="1986900"/>
              <a:ext cx="1169100" cy="116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1428500" y="1986900"/>
              <a:ext cx="1169100" cy="116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-12925" y="2243700"/>
              <a:ext cx="9196500" cy="65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787200" y="750562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Будуйте довготривалі стосунки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3" name="Google Shape;543;p44"/>
          <p:cNvSpPr txBox="1">
            <a:spLocks noGrp="1"/>
          </p:cNvSpPr>
          <p:nvPr>
            <p:ph type="title" idx="2"/>
          </p:nvPr>
        </p:nvSpPr>
        <p:spPr>
          <a:xfrm>
            <a:off x="852700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70C0"/>
                </a:solidFill>
              </a:rPr>
              <a:t>УЧНІ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545" name="Google Shape;545;p44"/>
          <p:cNvSpPr txBox="1">
            <a:spLocks noGrp="1"/>
          </p:cNvSpPr>
          <p:nvPr>
            <p:ph type="title" idx="3"/>
          </p:nvPr>
        </p:nvSpPr>
        <p:spPr>
          <a:xfrm>
            <a:off x="3411597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B050"/>
                </a:solidFill>
              </a:rPr>
              <a:t>КОЛЕГИ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547" name="Google Shape;547;p44"/>
          <p:cNvSpPr txBox="1">
            <a:spLocks noGrp="1"/>
          </p:cNvSpPr>
          <p:nvPr>
            <p:ph type="title" idx="5"/>
          </p:nvPr>
        </p:nvSpPr>
        <p:spPr>
          <a:xfrm>
            <a:off x="5970504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БАТЬКИ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49" name="Google Shape;549;p44"/>
          <p:cNvGrpSpPr/>
          <p:nvPr/>
        </p:nvGrpSpPr>
        <p:grpSpPr>
          <a:xfrm>
            <a:off x="6858921" y="2305219"/>
            <a:ext cx="541903" cy="532476"/>
            <a:chOff x="-40748275" y="3238700"/>
            <a:chExt cx="322600" cy="316950"/>
          </a:xfrm>
        </p:grpSpPr>
        <p:sp>
          <p:nvSpPr>
            <p:cNvPr id="550" name="Google Shape;550;p44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4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4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4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4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4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44"/>
          <p:cNvSpPr/>
          <p:nvPr/>
        </p:nvSpPr>
        <p:spPr>
          <a:xfrm>
            <a:off x="1662225" y="2276640"/>
            <a:ext cx="701742" cy="589913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4"/>
          <p:cNvSpPr/>
          <p:nvPr/>
        </p:nvSpPr>
        <p:spPr>
          <a:xfrm>
            <a:off x="4292000" y="2330050"/>
            <a:ext cx="560030" cy="567661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14593" y="361466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1D7C97-3327-4546-98A8-CF2E7F30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47" y="438101"/>
            <a:ext cx="918505" cy="885161"/>
          </a:xfrm>
          <a:prstGeom prst="rect">
            <a:avLst/>
          </a:prstGeom>
        </p:spPr>
      </p:pic>
      <p:sp>
        <p:nvSpPr>
          <p:cNvPr id="30" name="Google Shape;542;p44">
            <a:extLst>
              <a:ext uri="{FF2B5EF4-FFF2-40B4-BE49-F238E27FC236}">
                <a16:creationId xmlns:a16="http://schemas.microsoft.com/office/drawing/2014/main" id="{99E7CA0C-CB45-4464-8C91-EE0334EA8D46}"/>
              </a:ext>
            </a:extLst>
          </p:cNvPr>
          <p:cNvSpPr txBox="1">
            <a:spLocks/>
          </p:cNvSpPr>
          <p:nvPr/>
        </p:nvSpPr>
        <p:spPr>
          <a:xfrm>
            <a:off x="787200" y="400100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Концепція НУШ – Педагогіка Партнерства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7"/>
          <p:cNvSpPr txBox="1">
            <a:spLocks noGrp="1"/>
          </p:cNvSpPr>
          <p:nvPr>
            <p:ph type="title"/>
          </p:nvPr>
        </p:nvSpPr>
        <p:spPr>
          <a:xfrm>
            <a:off x="787200" y="791872"/>
            <a:ext cx="7596000" cy="849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Введіть традиції свого уроку 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6" name="Google Shape;1106;p57"/>
          <p:cNvSpPr txBox="1">
            <a:spLocks noGrp="1"/>
          </p:cNvSpPr>
          <p:nvPr>
            <p:ph type="title" idx="4294967295"/>
          </p:nvPr>
        </p:nvSpPr>
        <p:spPr>
          <a:xfrm>
            <a:off x="3876773" y="3879875"/>
            <a:ext cx="3815155" cy="669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accent5"/>
                </a:solidFill>
              </a:rPr>
              <a:t>Видача дипломів </a:t>
            </a:r>
            <a:r>
              <a:rPr lang="en-US" sz="1600" i="1" dirty="0">
                <a:solidFill>
                  <a:schemeClr val="accent5"/>
                </a:solidFill>
              </a:rPr>
              <a:t>“</a:t>
            </a:r>
            <a:r>
              <a:rPr lang="uk-UA" sz="1600" i="1" dirty="0">
                <a:solidFill>
                  <a:schemeClr val="accent5"/>
                </a:solidFill>
              </a:rPr>
              <a:t>Найкращий знавець</a:t>
            </a:r>
            <a:r>
              <a:rPr lang="en-US" sz="1600" i="1" dirty="0">
                <a:solidFill>
                  <a:schemeClr val="accent5"/>
                </a:solidFill>
              </a:rPr>
              <a:t>”</a:t>
            </a:r>
            <a:r>
              <a:rPr lang="uk-UA" sz="1600" i="1" dirty="0">
                <a:solidFill>
                  <a:schemeClr val="accent5"/>
                </a:solidFill>
              </a:rPr>
              <a:t> , </a:t>
            </a:r>
            <a:r>
              <a:rPr lang="uk-UA" sz="1600" dirty="0">
                <a:solidFill>
                  <a:schemeClr val="accent5"/>
                </a:solidFill>
              </a:rPr>
              <a:t>сертифікатів, медалей, біткоїнів та ін.</a:t>
            </a:r>
            <a:endParaRPr sz="1600" dirty="0">
              <a:solidFill>
                <a:schemeClr val="accent5"/>
              </a:solidFill>
            </a:endParaRPr>
          </a:p>
        </p:txBody>
      </p:sp>
      <p:grpSp>
        <p:nvGrpSpPr>
          <p:cNvPr id="1108" name="Google Shape;1108;p57"/>
          <p:cNvGrpSpPr/>
          <p:nvPr/>
        </p:nvGrpSpPr>
        <p:grpSpPr>
          <a:xfrm>
            <a:off x="1677750" y="2727156"/>
            <a:ext cx="1665916" cy="263389"/>
            <a:chOff x="2397777" y="1744463"/>
            <a:chExt cx="919797" cy="159138"/>
          </a:xfrm>
        </p:grpSpPr>
        <p:sp>
          <p:nvSpPr>
            <p:cNvPr id="1109" name="Google Shape;1109;p57"/>
            <p:cNvSpPr/>
            <p:nvPr/>
          </p:nvSpPr>
          <p:spPr>
            <a:xfrm>
              <a:off x="2397777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57"/>
            <p:cNvSpPr/>
            <p:nvPr/>
          </p:nvSpPr>
          <p:spPr>
            <a:xfrm>
              <a:off x="2492120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7"/>
            <p:cNvSpPr/>
            <p:nvPr/>
          </p:nvSpPr>
          <p:spPr>
            <a:xfrm>
              <a:off x="2586463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7"/>
            <p:cNvSpPr/>
            <p:nvPr/>
          </p:nvSpPr>
          <p:spPr>
            <a:xfrm>
              <a:off x="2680806" y="1744463"/>
              <a:ext cx="70702" cy="159138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7"/>
            <p:cNvSpPr/>
            <p:nvPr/>
          </p:nvSpPr>
          <p:spPr>
            <a:xfrm>
              <a:off x="2775157" y="1744463"/>
              <a:ext cx="70693" cy="15907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7"/>
            <p:cNvSpPr/>
            <p:nvPr/>
          </p:nvSpPr>
          <p:spPr>
            <a:xfrm>
              <a:off x="2869500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7"/>
            <p:cNvSpPr/>
            <p:nvPr/>
          </p:nvSpPr>
          <p:spPr>
            <a:xfrm>
              <a:off x="2963843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7"/>
            <p:cNvSpPr/>
            <p:nvPr/>
          </p:nvSpPr>
          <p:spPr>
            <a:xfrm>
              <a:off x="3058186" y="1744463"/>
              <a:ext cx="70702" cy="159138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7"/>
            <p:cNvSpPr/>
            <p:nvPr/>
          </p:nvSpPr>
          <p:spPr>
            <a:xfrm>
              <a:off x="3152538" y="1744463"/>
              <a:ext cx="70693" cy="15907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7"/>
            <p:cNvSpPr/>
            <p:nvPr/>
          </p:nvSpPr>
          <p:spPr>
            <a:xfrm>
              <a:off x="3246881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9" name="Google Shape;1119;p57"/>
          <p:cNvSpPr txBox="1">
            <a:spLocks noGrp="1"/>
          </p:cNvSpPr>
          <p:nvPr>
            <p:ph type="subTitle" idx="4294967295"/>
          </p:nvPr>
        </p:nvSpPr>
        <p:spPr>
          <a:xfrm>
            <a:off x="3655361" y="2501088"/>
            <a:ext cx="3373518" cy="477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</a:rPr>
              <a:t>Особливе привітання 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120" name="Google Shape;1120;p57"/>
          <p:cNvGrpSpPr/>
          <p:nvPr/>
        </p:nvGrpSpPr>
        <p:grpSpPr>
          <a:xfrm>
            <a:off x="1677749" y="3309776"/>
            <a:ext cx="2142260" cy="279283"/>
            <a:chOff x="2397777" y="1744463"/>
            <a:chExt cx="919797" cy="159138"/>
          </a:xfrm>
        </p:grpSpPr>
        <p:sp>
          <p:nvSpPr>
            <p:cNvPr id="1121" name="Google Shape;1121;p57"/>
            <p:cNvSpPr/>
            <p:nvPr/>
          </p:nvSpPr>
          <p:spPr>
            <a:xfrm>
              <a:off x="2397777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7"/>
            <p:cNvSpPr/>
            <p:nvPr/>
          </p:nvSpPr>
          <p:spPr>
            <a:xfrm>
              <a:off x="2492120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7"/>
            <p:cNvSpPr/>
            <p:nvPr/>
          </p:nvSpPr>
          <p:spPr>
            <a:xfrm>
              <a:off x="2586463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7"/>
            <p:cNvSpPr/>
            <p:nvPr/>
          </p:nvSpPr>
          <p:spPr>
            <a:xfrm>
              <a:off x="2680806" y="1744463"/>
              <a:ext cx="70702" cy="159138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7"/>
            <p:cNvSpPr/>
            <p:nvPr/>
          </p:nvSpPr>
          <p:spPr>
            <a:xfrm>
              <a:off x="2775157" y="1744463"/>
              <a:ext cx="70693" cy="15907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7"/>
            <p:cNvSpPr/>
            <p:nvPr/>
          </p:nvSpPr>
          <p:spPr>
            <a:xfrm>
              <a:off x="2869500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7"/>
            <p:cNvSpPr/>
            <p:nvPr/>
          </p:nvSpPr>
          <p:spPr>
            <a:xfrm>
              <a:off x="2963843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7"/>
            <p:cNvSpPr/>
            <p:nvPr/>
          </p:nvSpPr>
          <p:spPr>
            <a:xfrm>
              <a:off x="3058186" y="1744463"/>
              <a:ext cx="70702" cy="159138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7"/>
            <p:cNvSpPr/>
            <p:nvPr/>
          </p:nvSpPr>
          <p:spPr>
            <a:xfrm>
              <a:off x="3152538" y="1744463"/>
              <a:ext cx="70693" cy="15907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7"/>
            <p:cNvSpPr/>
            <p:nvPr/>
          </p:nvSpPr>
          <p:spPr>
            <a:xfrm>
              <a:off x="3246881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57"/>
          <p:cNvGrpSpPr/>
          <p:nvPr/>
        </p:nvGrpSpPr>
        <p:grpSpPr>
          <a:xfrm>
            <a:off x="1677750" y="3908537"/>
            <a:ext cx="1977612" cy="162913"/>
            <a:chOff x="2397777" y="1744463"/>
            <a:chExt cx="919797" cy="159138"/>
          </a:xfrm>
        </p:grpSpPr>
        <p:sp>
          <p:nvSpPr>
            <p:cNvPr id="1132" name="Google Shape;1132;p57"/>
            <p:cNvSpPr/>
            <p:nvPr/>
          </p:nvSpPr>
          <p:spPr>
            <a:xfrm>
              <a:off x="2397777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7"/>
            <p:cNvSpPr/>
            <p:nvPr/>
          </p:nvSpPr>
          <p:spPr>
            <a:xfrm>
              <a:off x="2492120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7"/>
            <p:cNvSpPr/>
            <p:nvPr/>
          </p:nvSpPr>
          <p:spPr>
            <a:xfrm>
              <a:off x="2586463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7"/>
            <p:cNvSpPr/>
            <p:nvPr/>
          </p:nvSpPr>
          <p:spPr>
            <a:xfrm>
              <a:off x="2680806" y="1744463"/>
              <a:ext cx="70702" cy="159138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7"/>
            <p:cNvSpPr/>
            <p:nvPr/>
          </p:nvSpPr>
          <p:spPr>
            <a:xfrm>
              <a:off x="2775157" y="1744463"/>
              <a:ext cx="70693" cy="15907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7"/>
            <p:cNvSpPr/>
            <p:nvPr/>
          </p:nvSpPr>
          <p:spPr>
            <a:xfrm>
              <a:off x="2869500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7"/>
            <p:cNvSpPr/>
            <p:nvPr/>
          </p:nvSpPr>
          <p:spPr>
            <a:xfrm>
              <a:off x="2963843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7"/>
            <p:cNvSpPr/>
            <p:nvPr/>
          </p:nvSpPr>
          <p:spPr>
            <a:xfrm>
              <a:off x="3058186" y="1744463"/>
              <a:ext cx="70702" cy="159138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7"/>
            <p:cNvSpPr/>
            <p:nvPr/>
          </p:nvSpPr>
          <p:spPr>
            <a:xfrm>
              <a:off x="3152538" y="1744463"/>
              <a:ext cx="70693" cy="159079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7"/>
            <p:cNvSpPr/>
            <p:nvPr/>
          </p:nvSpPr>
          <p:spPr>
            <a:xfrm>
              <a:off x="3246881" y="1744463"/>
              <a:ext cx="70693" cy="159138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57"/>
          <p:cNvGrpSpPr/>
          <p:nvPr/>
        </p:nvGrpSpPr>
        <p:grpSpPr>
          <a:xfrm>
            <a:off x="1170427" y="2666401"/>
            <a:ext cx="356221" cy="354973"/>
            <a:chOff x="-13947000" y="3212800"/>
            <a:chExt cx="353675" cy="352400"/>
          </a:xfrm>
        </p:grpSpPr>
        <p:sp>
          <p:nvSpPr>
            <p:cNvPr id="1143" name="Google Shape;1143;p57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7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57"/>
          <p:cNvGrpSpPr/>
          <p:nvPr/>
        </p:nvGrpSpPr>
        <p:grpSpPr>
          <a:xfrm>
            <a:off x="1095959" y="3228259"/>
            <a:ext cx="356221" cy="356257"/>
            <a:chOff x="-13512225" y="3211525"/>
            <a:chExt cx="353675" cy="353675"/>
          </a:xfrm>
        </p:grpSpPr>
        <p:sp>
          <p:nvSpPr>
            <p:cNvPr id="1146" name="Google Shape;1146;p57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7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7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7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7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57"/>
          <p:cNvGrpSpPr/>
          <p:nvPr/>
        </p:nvGrpSpPr>
        <p:grpSpPr>
          <a:xfrm>
            <a:off x="1154712" y="3819323"/>
            <a:ext cx="356096" cy="354469"/>
            <a:chOff x="-9089725" y="3180200"/>
            <a:chExt cx="353550" cy="351900"/>
          </a:xfrm>
        </p:grpSpPr>
        <p:sp>
          <p:nvSpPr>
            <p:cNvPr id="1152" name="Google Shape;1152;p57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7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57"/>
          <p:cNvSpPr txBox="1">
            <a:spLocks noGrp="1"/>
          </p:cNvSpPr>
          <p:nvPr>
            <p:ph type="subTitle" idx="4294967295"/>
          </p:nvPr>
        </p:nvSpPr>
        <p:spPr>
          <a:xfrm>
            <a:off x="4249417" y="2964051"/>
            <a:ext cx="3432901" cy="477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</a:rPr>
              <a:t>Поява казкового героя (іграшка)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55" name="Google Shape;1155;p57"/>
          <p:cNvSpPr txBox="1">
            <a:spLocks noGrp="1"/>
          </p:cNvSpPr>
          <p:nvPr>
            <p:ph type="subTitle" idx="4294967295"/>
          </p:nvPr>
        </p:nvSpPr>
        <p:spPr>
          <a:xfrm>
            <a:off x="4493603" y="3427014"/>
            <a:ext cx="3198325" cy="477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</a:rPr>
              <a:t>Неповторна </a:t>
            </a:r>
            <a:r>
              <a:rPr lang="uk-UA" dirty="0" err="1">
                <a:solidFill>
                  <a:schemeClr val="tx1"/>
                </a:solidFill>
              </a:rPr>
              <a:t>фізкульхвилинка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156" name="Google Shape;1156;p57"/>
          <p:cNvGrpSpPr/>
          <p:nvPr/>
        </p:nvGrpSpPr>
        <p:grpSpPr>
          <a:xfrm>
            <a:off x="787214" y="807764"/>
            <a:ext cx="946161" cy="691710"/>
            <a:chOff x="787214" y="807764"/>
            <a:chExt cx="946161" cy="691710"/>
          </a:xfrm>
        </p:grpSpPr>
        <p:grpSp>
          <p:nvGrpSpPr>
            <p:cNvPr id="1157" name="Google Shape;1157;p57"/>
            <p:cNvGrpSpPr/>
            <p:nvPr/>
          </p:nvGrpSpPr>
          <p:grpSpPr>
            <a:xfrm>
              <a:off x="787214" y="807764"/>
              <a:ext cx="739434" cy="423796"/>
              <a:chOff x="787214" y="807764"/>
              <a:chExt cx="739434" cy="423796"/>
            </a:xfrm>
          </p:grpSpPr>
          <p:sp>
            <p:nvSpPr>
              <p:cNvPr id="1158" name="Google Shape;1158;p57"/>
              <p:cNvSpPr/>
              <p:nvPr/>
            </p:nvSpPr>
            <p:spPr>
              <a:xfrm>
                <a:off x="787214" y="911262"/>
                <a:ext cx="320298" cy="32029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7"/>
              <p:cNvSpPr/>
              <p:nvPr/>
            </p:nvSpPr>
            <p:spPr>
              <a:xfrm>
                <a:off x="1324010" y="807764"/>
                <a:ext cx="202638" cy="20263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0" name="Google Shape;1160;p57"/>
            <p:cNvSpPr/>
            <p:nvPr/>
          </p:nvSpPr>
          <p:spPr>
            <a:xfrm>
              <a:off x="1491575" y="1257674"/>
              <a:ext cx="241800" cy="241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57"/>
          <p:cNvGrpSpPr/>
          <p:nvPr/>
        </p:nvGrpSpPr>
        <p:grpSpPr>
          <a:xfrm>
            <a:off x="7410275" y="740912"/>
            <a:ext cx="845559" cy="758563"/>
            <a:chOff x="7410275" y="740912"/>
            <a:chExt cx="845559" cy="758563"/>
          </a:xfrm>
        </p:grpSpPr>
        <p:sp>
          <p:nvSpPr>
            <p:cNvPr id="1162" name="Google Shape;1162;p57"/>
            <p:cNvSpPr/>
            <p:nvPr/>
          </p:nvSpPr>
          <p:spPr>
            <a:xfrm>
              <a:off x="7935536" y="740912"/>
              <a:ext cx="320298" cy="3202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7"/>
            <p:cNvSpPr/>
            <p:nvPr/>
          </p:nvSpPr>
          <p:spPr>
            <a:xfrm rot="5400000">
              <a:off x="7390025" y="1018700"/>
              <a:ext cx="299700" cy="2592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7"/>
            <p:cNvSpPr/>
            <p:nvPr/>
          </p:nvSpPr>
          <p:spPr>
            <a:xfrm>
              <a:off x="7783525" y="1296975"/>
              <a:ext cx="202500" cy="20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105;p68">
            <a:extLst>
              <a:ext uri="{FF2B5EF4-FFF2-40B4-BE49-F238E27FC236}">
                <a16:creationId xmlns:a16="http://schemas.microsoft.com/office/drawing/2014/main" id="{8A584B88-03BD-4988-BE53-9C992A6B36CF}"/>
              </a:ext>
            </a:extLst>
          </p:cNvPr>
          <p:cNvGrpSpPr/>
          <p:nvPr/>
        </p:nvGrpSpPr>
        <p:grpSpPr>
          <a:xfrm>
            <a:off x="2553780" y="1467530"/>
            <a:ext cx="817090" cy="839777"/>
            <a:chOff x="-2816216" y="232525"/>
            <a:chExt cx="468569" cy="481579"/>
          </a:xfrm>
        </p:grpSpPr>
        <p:sp>
          <p:nvSpPr>
            <p:cNvPr id="63" name="Google Shape;2106;p68">
              <a:extLst>
                <a:ext uri="{FF2B5EF4-FFF2-40B4-BE49-F238E27FC236}">
                  <a16:creationId xmlns:a16="http://schemas.microsoft.com/office/drawing/2014/main" id="{E7786AF1-1AEB-4390-A868-915038430079}"/>
                </a:ext>
              </a:extLst>
            </p:cNvPr>
            <p:cNvSpPr/>
            <p:nvPr/>
          </p:nvSpPr>
          <p:spPr>
            <a:xfrm>
              <a:off x="-2714297" y="279791"/>
              <a:ext cx="208960" cy="219159"/>
            </a:xfrm>
            <a:custGeom>
              <a:avLst/>
              <a:gdLst/>
              <a:ahLst/>
              <a:cxnLst/>
              <a:rect l="l" t="t" r="r" b="b"/>
              <a:pathLst>
                <a:path w="11596" h="12162" extrusionOk="0">
                  <a:moveTo>
                    <a:pt x="1745" y="9804"/>
                  </a:moveTo>
                  <a:cubicBezTo>
                    <a:pt x="1085" y="8705"/>
                    <a:pt x="1" y="7495"/>
                    <a:pt x="472" y="6207"/>
                  </a:cubicBezTo>
                  <a:cubicBezTo>
                    <a:pt x="488" y="6160"/>
                    <a:pt x="504" y="6112"/>
                    <a:pt x="535" y="6065"/>
                  </a:cubicBezTo>
                  <a:cubicBezTo>
                    <a:pt x="1823" y="2467"/>
                    <a:pt x="4918" y="1"/>
                    <a:pt x="8186" y="1415"/>
                  </a:cubicBezTo>
                  <a:cubicBezTo>
                    <a:pt x="10967" y="2609"/>
                    <a:pt x="11595" y="4620"/>
                    <a:pt x="11485" y="6112"/>
                  </a:cubicBezTo>
                  <a:cubicBezTo>
                    <a:pt x="11438" y="6757"/>
                    <a:pt x="11046" y="7903"/>
                    <a:pt x="10700" y="8453"/>
                  </a:cubicBezTo>
                  <a:cubicBezTo>
                    <a:pt x="10433" y="8893"/>
                    <a:pt x="10150" y="9317"/>
                    <a:pt x="9899" y="9742"/>
                  </a:cubicBezTo>
                  <a:cubicBezTo>
                    <a:pt x="9097" y="10998"/>
                    <a:pt x="7872" y="11831"/>
                    <a:pt x="6505" y="12161"/>
                  </a:cubicBezTo>
                  <a:cubicBezTo>
                    <a:pt x="4808" y="11627"/>
                    <a:pt x="3237" y="10794"/>
                    <a:pt x="1745" y="9804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07;p68">
              <a:extLst>
                <a:ext uri="{FF2B5EF4-FFF2-40B4-BE49-F238E27FC236}">
                  <a16:creationId xmlns:a16="http://schemas.microsoft.com/office/drawing/2014/main" id="{547FDDC8-9910-414D-8CE9-F62E2FF6EA33}"/>
                </a:ext>
              </a:extLst>
            </p:cNvPr>
            <p:cNvSpPr/>
            <p:nvPr/>
          </p:nvSpPr>
          <p:spPr>
            <a:xfrm>
              <a:off x="-2699845" y="232525"/>
              <a:ext cx="119491" cy="119761"/>
            </a:xfrm>
            <a:custGeom>
              <a:avLst/>
              <a:gdLst/>
              <a:ahLst/>
              <a:cxnLst/>
              <a:rect l="l" t="t" r="r" b="b"/>
              <a:pathLst>
                <a:path w="6631" h="6646" extrusionOk="0">
                  <a:moveTo>
                    <a:pt x="0" y="3315"/>
                  </a:moveTo>
                  <a:cubicBezTo>
                    <a:pt x="0" y="5153"/>
                    <a:pt x="1477" y="6646"/>
                    <a:pt x="3315" y="6646"/>
                  </a:cubicBezTo>
                  <a:cubicBezTo>
                    <a:pt x="5153" y="6646"/>
                    <a:pt x="6630" y="5153"/>
                    <a:pt x="6630" y="3315"/>
                  </a:cubicBezTo>
                  <a:cubicBezTo>
                    <a:pt x="6630" y="1477"/>
                    <a:pt x="5153" y="0"/>
                    <a:pt x="3315" y="0"/>
                  </a:cubicBezTo>
                  <a:cubicBezTo>
                    <a:pt x="1477" y="0"/>
                    <a:pt x="0" y="1477"/>
                    <a:pt x="0" y="3315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8;p68">
              <a:extLst>
                <a:ext uri="{FF2B5EF4-FFF2-40B4-BE49-F238E27FC236}">
                  <a16:creationId xmlns:a16="http://schemas.microsoft.com/office/drawing/2014/main" id="{6E6E8C98-8EF4-4C80-8465-F4637D0EE620}"/>
                </a:ext>
              </a:extLst>
            </p:cNvPr>
            <p:cNvSpPr/>
            <p:nvPr/>
          </p:nvSpPr>
          <p:spPr>
            <a:xfrm>
              <a:off x="-2637281" y="519506"/>
              <a:ext cx="258767" cy="185246"/>
            </a:xfrm>
            <a:custGeom>
              <a:avLst/>
              <a:gdLst/>
              <a:ahLst/>
              <a:cxnLst/>
              <a:rect l="l" t="t" r="r" b="b"/>
              <a:pathLst>
                <a:path w="14360" h="10280" extrusionOk="0">
                  <a:moveTo>
                    <a:pt x="1747" y="1"/>
                  </a:moveTo>
                  <a:cubicBezTo>
                    <a:pt x="1704" y="1"/>
                    <a:pt x="1661" y="15"/>
                    <a:pt x="1618" y="36"/>
                  </a:cubicBezTo>
                  <a:cubicBezTo>
                    <a:pt x="1037" y="288"/>
                    <a:pt x="550" y="743"/>
                    <a:pt x="283" y="1309"/>
                  </a:cubicBezTo>
                  <a:cubicBezTo>
                    <a:pt x="0" y="1890"/>
                    <a:pt x="32" y="2440"/>
                    <a:pt x="346" y="3399"/>
                  </a:cubicBezTo>
                  <a:cubicBezTo>
                    <a:pt x="1210" y="5928"/>
                    <a:pt x="2514" y="8976"/>
                    <a:pt x="3677" y="10280"/>
                  </a:cubicBezTo>
                  <a:cubicBezTo>
                    <a:pt x="11029" y="9400"/>
                    <a:pt x="14360" y="5331"/>
                    <a:pt x="14360" y="5331"/>
                  </a:cubicBezTo>
                  <a:lnTo>
                    <a:pt x="13622" y="4027"/>
                  </a:lnTo>
                  <a:cubicBezTo>
                    <a:pt x="13622" y="4027"/>
                    <a:pt x="11626" y="5614"/>
                    <a:pt x="9175" y="5881"/>
                  </a:cubicBezTo>
                  <a:cubicBezTo>
                    <a:pt x="6709" y="6164"/>
                    <a:pt x="4949" y="6918"/>
                    <a:pt x="4918" y="6933"/>
                  </a:cubicBezTo>
                  <a:cubicBezTo>
                    <a:pt x="4462" y="5771"/>
                    <a:pt x="3739" y="3980"/>
                    <a:pt x="2828" y="2063"/>
                  </a:cubicBezTo>
                  <a:cubicBezTo>
                    <a:pt x="2530" y="1419"/>
                    <a:pt x="2263" y="775"/>
                    <a:pt x="1995" y="209"/>
                  </a:cubicBezTo>
                  <a:cubicBezTo>
                    <a:pt x="1913" y="54"/>
                    <a:pt x="1830" y="1"/>
                    <a:pt x="1747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09;p68">
              <a:extLst>
                <a:ext uri="{FF2B5EF4-FFF2-40B4-BE49-F238E27FC236}">
                  <a16:creationId xmlns:a16="http://schemas.microsoft.com/office/drawing/2014/main" id="{25CDF17B-A019-4AED-B329-782CC7AEF8E2}"/>
                </a:ext>
              </a:extLst>
            </p:cNvPr>
            <p:cNvSpPr/>
            <p:nvPr/>
          </p:nvSpPr>
          <p:spPr>
            <a:xfrm>
              <a:off x="-2807999" y="488494"/>
              <a:ext cx="204996" cy="216546"/>
            </a:xfrm>
            <a:custGeom>
              <a:avLst/>
              <a:gdLst/>
              <a:ahLst/>
              <a:cxnLst/>
              <a:rect l="l" t="t" r="r" b="b"/>
              <a:pathLst>
                <a:path w="11376" h="12017" extrusionOk="0">
                  <a:moveTo>
                    <a:pt x="5720" y="1"/>
                  </a:moveTo>
                  <a:cubicBezTo>
                    <a:pt x="5578" y="1"/>
                    <a:pt x="5437" y="5"/>
                    <a:pt x="5295" y="13"/>
                  </a:cubicBezTo>
                  <a:cubicBezTo>
                    <a:pt x="5217" y="29"/>
                    <a:pt x="5154" y="29"/>
                    <a:pt x="5075" y="29"/>
                  </a:cubicBezTo>
                  <a:lnTo>
                    <a:pt x="4305" y="108"/>
                  </a:lnTo>
                  <a:lnTo>
                    <a:pt x="4274" y="108"/>
                  </a:lnTo>
                  <a:lnTo>
                    <a:pt x="3771" y="155"/>
                  </a:lnTo>
                  <a:lnTo>
                    <a:pt x="849" y="406"/>
                  </a:lnTo>
                  <a:lnTo>
                    <a:pt x="0" y="12017"/>
                  </a:lnTo>
                  <a:lnTo>
                    <a:pt x="9867" y="12017"/>
                  </a:lnTo>
                  <a:cubicBezTo>
                    <a:pt x="9836" y="10540"/>
                    <a:pt x="9773" y="11482"/>
                    <a:pt x="10024" y="9707"/>
                  </a:cubicBezTo>
                  <a:cubicBezTo>
                    <a:pt x="10024" y="9644"/>
                    <a:pt x="10040" y="9566"/>
                    <a:pt x="10055" y="9503"/>
                  </a:cubicBezTo>
                  <a:cubicBezTo>
                    <a:pt x="10071" y="9456"/>
                    <a:pt x="10087" y="9409"/>
                    <a:pt x="10118" y="9377"/>
                  </a:cubicBezTo>
                  <a:cubicBezTo>
                    <a:pt x="10511" y="8686"/>
                    <a:pt x="10715" y="8277"/>
                    <a:pt x="10857" y="7775"/>
                  </a:cubicBezTo>
                  <a:cubicBezTo>
                    <a:pt x="11281" y="6172"/>
                    <a:pt x="10967" y="5151"/>
                    <a:pt x="10841" y="4145"/>
                  </a:cubicBezTo>
                  <a:cubicBezTo>
                    <a:pt x="10935" y="3690"/>
                    <a:pt x="11265" y="2119"/>
                    <a:pt x="11375" y="1647"/>
                  </a:cubicBezTo>
                  <a:lnTo>
                    <a:pt x="9317" y="862"/>
                  </a:lnTo>
                  <a:lnTo>
                    <a:pt x="8893" y="689"/>
                  </a:lnTo>
                  <a:lnTo>
                    <a:pt x="8861" y="689"/>
                  </a:lnTo>
                  <a:lnTo>
                    <a:pt x="8422" y="516"/>
                  </a:lnTo>
                  <a:lnTo>
                    <a:pt x="8390" y="501"/>
                  </a:lnTo>
                  <a:cubicBezTo>
                    <a:pt x="7533" y="174"/>
                    <a:pt x="6630" y="1"/>
                    <a:pt x="5720" y="1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10;p68">
              <a:extLst>
                <a:ext uri="{FF2B5EF4-FFF2-40B4-BE49-F238E27FC236}">
                  <a16:creationId xmlns:a16="http://schemas.microsoft.com/office/drawing/2014/main" id="{E988F8A2-CA62-4F71-8661-495593DA69AC}"/>
                </a:ext>
              </a:extLst>
            </p:cNvPr>
            <p:cNvSpPr/>
            <p:nvPr/>
          </p:nvSpPr>
          <p:spPr>
            <a:xfrm>
              <a:off x="-2740047" y="488674"/>
              <a:ext cx="99957" cy="65971"/>
            </a:xfrm>
            <a:custGeom>
              <a:avLst/>
              <a:gdLst/>
              <a:ahLst/>
              <a:cxnLst/>
              <a:rect l="l" t="t" r="r" b="b"/>
              <a:pathLst>
                <a:path w="5547" h="3661" extrusionOk="0">
                  <a:moveTo>
                    <a:pt x="2025" y="1"/>
                  </a:moveTo>
                  <a:cubicBezTo>
                    <a:pt x="1858" y="1"/>
                    <a:pt x="1691" y="7"/>
                    <a:pt x="1524" y="19"/>
                  </a:cubicBezTo>
                  <a:lnTo>
                    <a:pt x="1414" y="19"/>
                  </a:lnTo>
                  <a:cubicBezTo>
                    <a:pt x="1383" y="35"/>
                    <a:pt x="1351" y="35"/>
                    <a:pt x="1320" y="35"/>
                  </a:cubicBezTo>
                  <a:lnTo>
                    <a:pt x="534" y="98"/>
                  </a:lnTo>
                  <a:lnTo>
                    <a:pt x="503" y="98"/>
                  </a:lnTo>
                  <a:lnTo>
                    <a:pt x="0" y="145"/>
                  </a:lnTo>
                  <a:cubicBezTo>
                    <a:pt x="823" y="1819"/>
                    <a:pt x="2713" y="3661"/>
                    <a:pt x="3974" y="3661"/>
                  </a:cubicBezTo>
                  <a:cubicBezTo>
                    <a:pt x="4157" y="3661"/>
                    <a:pt x="4327" y="3622"/>
                    <a:pt x="4478" y="3538"/>
                  </a:cubicBezTo>
                  <a:cubicBezTo>
                    <a:pt x="5200" y="3146"/>
                    <a:pt x="5499" y="1810"/>
                    <a:pt x="5546" y="852"/>
                  </a:cubicBezTo>
                  <a:lnTo>
                    <a:pt x="5122" y="679"/>
                  </a:lnTo>
                  <a:lnTo>
                    <a:pt x="5090" y="679"/>
                  </a:lnTo>
                  <a:lnTo>
                    <a:pt x="4666" y="506"/>
                  </a:lnTo>
                  <a:lnTo>
                    <a:pt x="4619" y="491"/>
                  </a:lnTo>
                  <a:cubicBezTo>
                    <a:pt x="3786" y="173"/>
                    <a:pt x="2909" y="1"/>
                    <a:pt x="202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11;p68">
              <a:extLst>
                <a:ext uri="{FF2B5EF4-FFF2-40B4-BE49-F238E27FC236}">
                  <a16:creationId xmlns:a16="http://schemas.microsoft.com/office/drawing/2014/main" id="{CEA30746-69A6-439E-A661-3C1CCF28BEAA}"/>
                </a:ext>
              </a:extLst>
            </p:cNvPr>
            <p:cNvSpPr/>
            <p:nvPr/>
          </p:nvSpPr>
          <p:spPr>
            <a:xfrm>
              <a:off x="-2735812" y="647085"/>
              <a:ext cx="110156" cy="18615"/>
            </a:xfrm>
            <a:custGeom>
              <a:avLst/>
              <a:gdLst/>
              <a:ahLst/>
              <a:cxnLst/>
              <a:rect l="l" t="t" r="r" b="b"/>
              <a:pathLst>
                <a:path w="6113" h="1033" extrusionOk="0">
                  <a:moveTo>
                    <a:pt x="155" y="1"/>
                  </a:moveTo>
                  <a:cubicBezTo>
                    <a:pt x="95" y="1"/>
                    <a:pt x="41" y="43"/>
                    <a:pt x="16" y="105"/>
                  </a:cubicBezTo>
                  <a:cubicBezTo>
                    <a:pt x="1" y="183"/>
                    <a:pt x="48" y="278"/>
                    <a:pt x="126" y="293"/>
                  </a:cubicBezTo>
                  <a:cubicBezTo>
                    <a:pt x="504" y="403"/>
                    <a:pt x="881" y="513"/>
                    <a:pt x="1226" y="592"/>
                  </a:cubicBezTo>
                  <a:cubicBezTo>
                    <a:pt x="2666" y="935"/>
                    <a:pt x="3788" y="1033"/>
                    <a:pt x="4600" y="1033"/>
                  </a:cubicBezTo>
                  <a:cubicBezTo>
                    <a:pt x="5311" y="1033"/>
                    <a:pt x="5783" y="957"/>
                    <a:pt x="6018" y="906"/>
                  </a:cubicBezTo>
                  <a:cubicBezTo>
                    <a:pt x="6018" y="843"/>
                    <a:pt x="6034" y="765"/>
                    <a:pt x="6049" y="702"/>
                  </a:cubicBezTo>
                  <a:cubicBezTo>
                    <a:pt x="6065" y="655"/>
                    <a:pt x="6081" y="623"/>
                    <a:pt x="6112" y="576"/>
                  </a:cubicBezTo>
                  <a:lnTo>
                    <a:pt x="6097" y="576"/>
                  </a:lnTo>
                  <a:cubicBezTo>
                    <a:pt x="6089" y="584"/>
                    <a:pt x="5590" y="729"/>
                    <a:pt x="4606" y="729"/>
                  </a:cubicBezTo>
                  <a:cubicBezTo>
                    <a:pt x="3622" y="729"/>
                    <a:pt x="2153" y="584"/>
                    <a:pt x="205" y="11"/>
                  </a:cubicBezTo>
                  <a:cubicBezTo>
                    <a:pt x="188" y="4"/>
                    <a:pt x="171" y="1"/>
                    <a:pt x="155" y="1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12;p68">
              <a:extLst>
                <a:ext uri="{FF2B5EF4-FFF2-40B4-BE49-F238E27FC236}">
                  <a16:creationId xmlns:a16="http://schemas.microsoft.com/office/drawing/2014/main" id="{ADE9E3A3-B2AC-462F-AA11-52C606D41032}"/>
                </a:ext>
              </a:extLst>
            </p:cNvPr>
            <p:cNvSpPr/>
            <p:nvPr/>
          </p:nvSpPr>
          <p:spPr>
            <a:xfrm>
              <a:off x="-2708062" y="442292"/>
              <a:ext cx="69377" cy="79540"/>
            </a:xfrm>
            <a:custGeom>
              <a:avLst/>
              <a:gdLst/>
              <a:ahLst/>
              <a:cxnLst/>
              <a:rect l="l" t="t" r="r" b="b"/>
              <a:pathLst>
                <a:path w="3850" h="4414" extrusionOk="0">
                  <a:moveTo>
                    <a:pt x="1394" y="0"/>
                  </a:moveTo>
                  <a:cubicBezTo>
                    <a:pt x="1385" y="0"/>
                    <a:pt x="1376" y="0"/>
                    <a:pt x="1367" y="1"/>
                  </a:cubicBezTo>
                  <a:lnTo>
                    <a:pt x="1163" y="425"/>
                  </a:lnTo>
                  <a:lnTo>
                    <a:pt x="0" y="2750"/>
                  </a:lnTo>
                  <a:cubicBezTo>
                    <a:pt x="0" y="2750"/>
                    <a:pt x="330" y="3347"/>
                    <a:pt x="865" y="3834"/>
                  </a:cubicBezTo>
                  <a:cubicBezTo>
                    <a:pt x="1227" y="4155"/>
                    <a:pt x="1675" y="4413"/>
                    <a:pt x="2177" y="4413"/>
                  </a:cubicBezTo>
                  <a:cubicBezTo>
                    <a:pt x="2241" y="4413"/>
                    <a:pt x="2307" y="4409"/>
                    <a:pt x="2373" y="4400"/>
                  </a:cubicBezTo>
                  <a:lnTo>
                    <a:pt x="2828" y="3662"/>
                  </a:lnTo>
                  <a:lnTo>
                    <a:pt x="3363" y="2797"/>
                  </a:lnTo>
                  <a:lnTo>
                    <a:pt x="3850" y="2043"/>
                  </a:lnTo>
                  <a:cubicBezTo>
                    <a:pt x="3850" y="2043"/>
                    <a:pt x="3661" y="1839"/>
                    <a:pt x="3378" y="1572"/>
                  </a:cubicBezTo>
                  <a:cubicBezTo>
                    <a:pt x="3095" y="1289"/>
                    <a:pt x="2750" y="896"/>
                    <a:pt x="2388" y="566"/>
                  </a:cubicBezTo>
                  <a:cubicBezTo>
                    <a:pt x="2038" y="246"/>
                    <a:pt x="1687" y="0"/>
                    <a:pt x="139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13;p68">
              <a:extLst>
                <a:ext uri="{FF2B5EF4-FFF2-40B4-BE49-F238E27FC236}">
                  <a16:creationId xmlns:a16="http://schemas.microsoft.com/office/drawing/2014/main" id="{CBA41D98-DE82-417E-A875-30A2A416F175}"/>
                </a:ext>
              </a:extLst>
            </p:cNvPr>
            <p:cNvSpPr/>
            <p:nvPr/>
          </p:nvSpPr>
          <p:spPr>
            <a:xfrm>
              <a:off x="-2676347" y="454761"/>
              <a:ext cx="37662" cy="53519"/>
            </a:xfrm>
            <a:custGeom>
              <a:avLst/>
              <a:gdLst/>
              <a:ahLst/>
              <a:cxnLst/>
              <a:rect l="l" t="t" r="r" b="b"/>
              <a:pathLst>
                <a:path w="2090" h="2970" extrusionOk="0">
                  <a:moveTo>
                    <a:pt x="0" y="0"/>
                  </a:moveTo>
                  <a:cubicBezTo>
                    <a:pt x="0" y="0"/>
                    <a:pt x="94" y="2090"/>
                    <a:pt x="1068" y="2970"/>
                  </a:cubicBezTo>
                  <a:lnTo>
                    <a:pt x="2090" y="1351"/>
                  </a:lnTo>
                  <a:cubicBezTo>
                    <a:pt x="2090" y="1351"/>
                    <a:pt x="1901" y="1147"/>
                    <a:pt x="1634" y="8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14;p68">
              <a:extLst>
                <a:ext uri="{FF2B5EF4-FFF2-40B4-BE49-F238E27FC236}">
                  <a16:creationId xmlns:a16="http://schemas.microsoft.com/office/drawing/2014/main" id="{5E06E8E0-0794-405C-8D2E-69FDCC95938D}"/>
                </a:ext>
              </a:extLst>
            </p:cNvPr>
            <p:cNvSpPr/>
            <p:nvPr/>
          </p:nvSpPr>
          <p:spPr>
            <a:xfrm>
              <a:off x="-2696457" y="340949"/>
              <a:ext cx="178939" cy="165442"/>
            </a:xfrm>
            <a:custGeom>
              <a:avLst/>
              <a:gdLst/>
              <a:ahLst/>
              <a:cxnLst/>
              <a:rect l="l" t="t" r="r" b="b"/>
              <a:pathLst>
                <a:path w="9930" h="9181" extrusionOk="0">
                  <a:moveTo>
                    <a:pt x="3724" y="0"/>
                  </a:moveTo>
                  <a:cubicBezTo>
                    <a:pt x="3080" y="32"/>
                    <a:pt x="2483" y="535"/>
                    <a:pt x="1949" y="1210"/>
                  </a:cubicBezTo>
                  <a:cubicBezTo>
                    <a:pt x="1917" y="1273"/>
                    <a:pt x="1870" y="1320"/>
                    <a:pt x="1839" y="1383"/>
                  </a:cubicBezTo>
                  <a:lnTo>
                    <a:pt x="1776" y="1462"/>
                  </a:lnTo>
                  <a:cubicBezTo>
                    <a:pt x="1713" y="1540"/>
                    <a:pt x="1666" y="1619"/>
                    <a:pt x="1603" y="1713"/>
                  </a:cubicBezTo>
                  <a:cubicBezTo>
                    <a:pt x="1572" y="1760"/>
                    <a:pt x="1540" y="1807"/>
                    <a:pt x="1509" y="1854"/>
                  </a:cubicBezTo>
                  <a:cubicBezTo>
                    <a:pt x="1415" y="1996"/>
                    <a:pt x="1336" y="2153"/>
                    <a:pt x="1242" y="2310"/>
                  </a:cubicBezTo>
                  <a:cubicBezTo>
                    <a:pt x="912" y="2907"/>
                    <a:pt x="613" y="3520"/>
                    <a:pt x="409" y="4038"/>
                  </a:cubicBezTo>
                  <a:cubicBezTo>
                    <a:pt x="142" y="4667"/>
                    <a:pt x="1" y="5122"/>
                    <a:pt x="1" y="5122"/>
                  </a:cubicBezTo>
                  <a:cubicBezTo>
                    <a:pt x="1" y="5122"/>
                    <a:pt x="48" y="5216"/>
                    <a:pt x="142" y="5405"/>
                  </a:cubicBezTo>
                  <a:cubicBezTo>
                    <a:pt x="221" y="5562"/>
                    <a:pt x="346" y="5782"/>
                    <a:pt x="519" y="6049"/>
                  </a:cubicBezTo>
                  <a:cubicBezTo>
                    <a:pt x="708" y="6363"/>
                    <a:pt x="975" y="6740"/>
                    <a:pt x="1289" y="7102"/>
                  </a:cubicBezTo>
                  <a:cubicBezTo>
                    <a:pt x="1682" y="7573"/>
                    <a:pt x="2153" y="8044"/>
                    <a:pt x="2719" y="8421"/>
                  </a:cubicBezTo>
                  <a:cubicBezTo>
                    <a:pt x="3316" y="8814"/>
                    <a:pt x="3991" y="9113"/>
                    <a:pt x="4761" y="9176"/>
                  </a:cubicBezTo>
                  <a:cubicBezTo>
                    <a:pt x="4810" y="9179"/>
                    <a:pt x="4858" y="9181"/>
                    <a:pt x="4906" y="9181"/>
                  </a:cubicBezTo>
                  <a:cubicBezTo>
                    <a:pt x="6787" y="9181"/>
                    <a:pt x="8302" y="6533"/>
                    <a:pt x="9160" y="4588"/>
                  </a:cubicBezTo>
                  <a:cubicBezTo>
                    <a:pt x="9176" y="4541"/>
                    <a:pt x="9207" y="4478"/>
                    <a:pt x="9223" y="4431"/>
                  </a:cubicBezTo>
                  <a:cubicBezTo>
                    <a:pt x="9537" y="3708"/>
                    <a:pt x="9757" y="3095"/>
                    <a:pt x="9851" y="2797"/>
                  </a:cubicBezTo>
                  <a:cubicBezTo>
                    <a:pt x="9898" y="2640"/>
                    <a:pt x="9930" y="2561"/>
                    <a:pt x="9930" y="2561"/>
                  </a:cubicBezTo>
                  <a:lnTo>
                    <a:pt x="4808" y="456"/>
                  </a:lnTo>
                  <a:lnTo>
                    <a:pt x="3724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15;p68">
              <a:extLst>
                <a:ext uri="{FF2B5EF4-FFF2-40B4-BE49-F238E27FC236}">
                  <a16:creationId xmlns:a16="http://schemas.microsoft.com/office/drawing/2014/main" id="{ACCAF9A8-49C3-4E9A-B21B-FF470E937014}"/>
                </a:ext>
              </a:extLst>
            </p:cNvPr>
            <p:cNvSpPr/>
            <p:nvPr/>
          </p:nvSpPr>
          <p:spPr>
            <a:xfrm>
              <a:off x="-2706080" y="370501"/>
              <a:ext cx="49555" cy="60205"/>
            </a:xfrm>
            <a:custGeom>
              <a:avLst/>
              <a:gdLst/>
              <a:ahLst/>
              <a:cxnLst/>
              <a:rect l="l" t="t" r="r" b="b"/>
              <a:pathLst>
                <a:path w="2750" h="3341" extrusionOk="0">
                  <a:moveTo>
                    <a:pt x="1846" y="1"/>
                  </a:moveTo>
                  <a:cubicBezTo>
                    <a:pt x="1767" y="1"/>
                    <a:pt x="1680" y="14"/>
                    <a:pt x="1587" y="41"/>
                  </a:cubicBezTo>
                  <a:cubicBezTo>
                    <a:pt x="535" y="356"/>
                    <a:pt x="0" y="2728"/>
                    <a:pt x="1587" y="3341"/>
                  </a:cubicBezTo>
                  <a:lnTo>
                    <a:pt x="2750" y="1047"/>
                  </a:lnTo>
                  <a:cubicBezTo>
                    <a:pt x="2750" y="1047"/>
                    <a:pt x="2571" y="1"/>
                    <a:pt x="184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16;p68">
              <a:extLst>
                <a:ext uri="{FF2B5EF4-FFF2-40B4-BE49-F238E27FC236}">
                  <a16:creationId xmlns:a16="http://schemas.microsoft.com/office/drawing/2014/main" id="{3554D830-68C7-4CFF-9BED-554E15AEF041}"/>
                </a:ext>
              </a:extLst>
            </p:cNvPr>
            <p:cNvSpPr/>
            <p:nvPr/>
          </p:nvSpPr>
          <p:spPr>
            <a:xfrm>
              <a:off x="-2667572" y="312929"/>
              <a:ext cx="150053" cy="123725"/>
            </a:xfrm>
            <a:custGeom>
              <a:avLst/>
              <a:gdLst/>
              <a:ahLst/>
              <a:cxnLst/>
              <a:rect l="l" t="t" r="r" b="b"/>
              <a:pathLst>
                <a:path w="8327" h="6866" extrusionOk="0">
                  <a:moveTo>
                    <a:pt x="629" y="4619"/>
                  </a:moveTo>
                  <a:cubicBezTo>
                    <a:pt x="346" y="5499"/>
                    <a:pt x="471" y="6866"/>
                    <a:pt x="471" y="6866"/>
                  </a:cubicBezTo>
                  <a:cubicBezTo>
                    <a:pt x="1053" y="5577"/>
                    <a:pt x="1650" y="4650"/>
                    <a:pt x="1760" y="4478"/>
                  </a:cubicBezTo>
                  <a:cubicBezTo>
                    <a:pt x="1760" y="4478"/>
                    <a:pt x="1760" y="4478"/>
                    <a:pt x="1760" y="4462"/>
                  </a:cubicBezTo>
                  <a:cubicBezTo>
                    <a:pt x="1760" y="4462"/>
                    <a:pt x="1775" y="4462"/>
                    <a:pt x="1775" y="4462"/>
                  </a:cubicBezTo>
                  <a:cubicBezTo>
                    <a:pt x="2074" y="4022"/>
                    <a:pt x="2262" y="3519"/>
                    <a:pt x="2262" y="3519"/>
                  </a:cubicBezTo>
                  <a:cubicBezTo>
                    <a:pt x="6536" y="5200"/>
                    <a:pt x="7966" y="4996"/>
                    <a:pt x="8248" y="4352"/>
                  </a:cubicBezTo>
                  <a:cubicBezTo>
                    <a:pt x="8295" y="4195"/>
                    <a:pt x="8327" y="4116"/>
                    <a:pt x="8327" y="4116"/>
                  </a:cubicBezTo>
                  <a:lnTo>
                    <a:pt x="3362" y="0"/>
                  </a:lnTo>
                  <a:cubicBezTo>
                    <a:pt x="2577" y="47"/>
                    <a:pt x="597" y="2357"/>
                    <a:pt x="0" y="3268"/>
                  </a:cubicBezTo>
                  <a:cubicBezTo>
                    <a:pt x="550" y="3535"/>
                    <a:pt x="597" y="4195"/>
                    <a:pt x="629" y="4619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17;p68">
              <a:extLst>
                <a:ext uri="{FF2B5EF4-FFF2-40B4-BE49-F238E27FC236}">
                  <a16:creationId xmlns:a16="http://schemas.microsoft.com/office/drawing/2014/main" id="{258927F4-E229-46C0-82F8-9DB6183CED46}"/>
                </a:ext>
              </a:extLst>
            </p:cNvPr>
            <p:cNvSpPr/>
            <p:nvPr/>
          </p:nvSpPr>
          <p:spPr>
            <a:xfrm>
              <a:off x="-2816216" y="496080"/>
              <a:ext cx="267561" cy="203860"/>
            </a:xfrm>
            <a:custGeom>
              <a:avLst/>
              <a:gdLst/>
              <a:ahLst/>
              <a:cxnLst/>
              <a:rect l="l" t="t" r="r" b="b"/>
              <a:pathLst>
                <a:path w="14848" h="11313" extrusionOk="0">
                  <a:moveTo>
                    <a:pt x="1305" y="1"/>
                  </a:moveTo>
                  <a:cubicBezTo>
                    <a:pt x="299" y="1242"/>
                    <a:pt x="1" y="2907"/>
                    <a:pt x="504" y="4431"/>
                  </a:cubicBezTo>
                  <a:cubicBezTo>
                    <a:pt x="1368" y="6961"/>
                    <a:pt x="2672" y="10009"/>
                    <a:pt x="3834" y="11313"/>
                  </a:cubicBezTo>
                  <a:cubicBezTo>
                    <a:pt x="11187" y="10433"/>
                    <a:pt x="14848" y="7385"/>
                    <a:pt x="14848" y="7385"/>
                  </a:cubicBezTo>
                  <a:lnTo>
                    <a:pt x="14141" y="5845"/>
                  </a:lnTo>
                  <a:cubicBezTo>
                    <a:pt x="14141" y="5845"/>
                    <a:pt x="11800" y="6647"/>
                    <a:pt x="9349" y="6914"/>
                  </a:cubicBezTo>
                  <a:cubicBezTo>
                    <a:pt x="6867" y="7197"/>
                    <a:pt x="5123" y="7935"/>
                    <a:pt x="5075" y="7951"/>
                  </a:cubicBezTo>
                  <a:cubicBezTo>
                    <a:pt x="4636" y="6804"/>
                    <a:pt x="3913" y="5013"/>
                    <a:pt x="2986" y="3080"/>
                  </a:cubicBezTo>
                  <a:cubicBezTo>
                    <a:pt x="2687" y="2452"/>
                    <a:pt x="2420" y="1792"/>
                    <a:pt x="2153" y="1242"/>
                  </a:cubicBezTo>
                  <a:cubicBezTo>
                    <a:pt x="1886" y="692"/>
                    <a:pt x="1619" y="237"/>
                    <a:pt x="1305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18;p68">
              <a:extLst>
                <a:ext uri="{FF2B5EF4-FFF2-40B4-BE49-F238E27FC236}">
                  <a16:creationId xmlns:a16="http://schemas.microsoft.com/office/drawing/2014/main" id="{65805339-C905-4CCA-BC54-CC8349145EC4}"/>
                </a:ext>
              </a:extLst>
            </p:cNvPr>
            <p:cNvSpPr/>
            <p:nvPr/>
          </p:nvSpPr>
          <p:spPr>
            <a:xfrm>
              <a:off x="-2561418" y="573222"/>
              <a:ext cx="89505" cy="55952"/>
            </a:xfrm>
            <a:custGeom>
              <a:avLst/>
              <a:gdLst/>
              <a:ahLst/>
              <a:cxnLst/>
              <a:rect l="l" t="t" r="r" b="b"/>
              <a:pathLst>
                <a:path w="4967" h="3105" extrusionOk="0">
                  <a:moveTo>
                    <a:pt x="2887" y="1"/>
                  </a:moveTo>
                  <a:cubicBezTo>
                    <a:pt x="1811" y="1"/>
                    <a:pt x="1" y="1564"/>
                    <a:pt x="1" y="1564"/>
                  </a:cubicBezTo>
                  <a:cubicBezTo>
                    <a:pt x="126" y="2476"/>
                    <a:pt x="708" y="3104"/>
                    <a:pt x="708" y="3104"/>
                  </a:cubicBezTo>
                  <a:cubicBezTo>
                    <a:pt x="708" y="3104"/>
                    <a:pt x="2131" y="2294"/>
                    <a:pt x="2990" y="2294"/>
                  </a:cubicBezTo>
                  <a:cubicBezTo>
                    <a:pt x="3073" y="2294"/>
                    <a:pt x="3151" y="2302"/>
                    <a:pt x="3221" y="2319"/>
                  </a:cubicBezTo>
                  <a:cubicBezTo>
                    <a:pt x="3531" y="2385"/>
                    <a:pt x="3865" y="2440"/>
                    <a:pt x="4155" y="2440"/>
                  </a:cubicBezTo>
                  <a:cubicBezTo>
                    <a:pt x="4618" y="2440"/>
                    <a:pt x="4966" y="2301"/>
                    <a:pt x="4918" y="1847"/>
                  </a:cubicBezTo>
                  <a:cubicBezTo>
                    <a:pt x="4855" y="1093"/>
                    <a:pt x="4070" y="135"/>
                    <a:pt x="3017" y="9"/>
                  </a:cubicBezTo>
                  <a:cubicBezTo>
                    <a:pt x="2975" y="3"/>
                    <a:pt x="2932" y="1"/>
                    <a:pt x="2887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19;p68">
              <a:extLst>
                <a:ext uri="{FF2B5EF4-FFF2-40B4-BE49-F238E27FC236}">
                  <a16:creationId xmlns:a16="http://schemas.microsoft.com/office/drawing/2014/main" id="{A5089088-2D24-4B23-84CC-3C5FA458A619}"/>
                </a:ext>
              </a:extLst>
            </p:cNvPr>
            <p:cNvSpPr/>
            <p:nvPr/>
          </p:nvSpPr>
          <p:spPr>
            <a:xfrm>
              <a:off x="-2555183" y="515632"/>
              <a:ext cx="207536" cy="198472"/>
            </a:xfrm>
            <a:custGeom>
              <a:avLst/>
              <a:gdLst/>
              <a:ahLst/>
              <a:cxnLst/>
              <a:rect l="l" t="t" r="r" b="b"/>
              <a:pathLst>
                <a:path w="11517" h="11014" extrusionOk="0">
                  <a:moveTo>
                    <a:pt x="4824" y="0"/>
                  </a:moveTo>
                  <a:cubicBezTo>
                    <a:pt x="4478" y="0"/>
                    <a:pt x="4148" y="220"/>
                    <a:pt x="4022" y="550"/>
                  </a:cubicBezTo>
                  <a:lnTo>
                    <a:pt x="236" y="9804"/>
                  </a:lnTo>
                  <a:cubicBezTo>
                    <a:pt x="0" y="10385"/>
                    <a:pt x="425" y="11013"/>
                    <a:pt x="1053" y="11013"/>
                  </a:cubicBezTo>
                  <a:lnTo>
                    <a:pt x="6693" y="11013"/>
                  </a:lnTo>
                  <a:cubicBezTo>
                    <a:pt x="7055" y="11013"/>
                    <a:pt x="7369" y="10793"/>
                    <a:pt x="7510" y="10463"/>
                  </a:cubicBezTo>
                  <a:lnTo>
                    <a:pt x="11281" y="1210"/>
                  </a:lnTo>
                  <a:cubicBezTo>
                    <a:pt x="11516" y="644"/>
                    <a:pt x="11092" y="0"/>
                    <a:pt x="10480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20;p68">
              <a:extLst>
                <a:ext uri="{FF2B5EF4-FFF2-40B4-BE49-F238E27FC236}">
                  <a16:creationId xmlns:a16="http://schemas.microsoft.com/office/drawing/2014/main" id="{51D38C8F-A25E-4A93-BA4B-10E0722FAA54}"/>
                </a:ext>
              </a:extLst>
            </p:cNvPr>
            <p:cNvSpPr/>
            <p:nvPr/>
          </p:nvSpPr>
          <p:spPr>
            <a:xfrm>
              <a:off x="-2536227" y="515632"/>
              <a:ext cx="188579" cy="198472"/>
            </a:xfrm>
            <a:custGeom>
              <a:avLst/>
              <a:gdLst/>
              <a:ahLst/>
              <a:cxnLst/>
              <a:rect l="l" t="t" r="r" b="b"/>
              <a:pathLst>
                <a:path w="10465" h="11014" extrusionOk="0">
                  <a:moveTo>
                    <a:pt x="4824" y="0"/>
                  </a:moveTo>
                  <a:cubicBezTo>
                    <a:pt x="4479" y="0"/>
                    <a:pt x="4149" y="220"/>
                    <a:pt x="4023" y="550"/>
                  </a:cubicBezTo>
                  <a:lnTo>
                    <a:pt x="237" y="9804"/>
                  </a:lnTo>
                  <a:cubicBezTo>
                    <a:pt x="1" y="10385"/>
                    <a:pt x="425" y="11013"/>
                    <a:pt x="1054" y="11013"/>
                  </a:cubicBezTo>
                  <a:lnTo>
                    <a:pt x="5641" y="11013"/>
                  </a:lnTo>
                  <a:cubicBezTo>
                    <a:pt x="6003" y="11013"/>
                    <a:pt x="6317" y="10793"/>
                    <a:pt x="6458" y="10463"/>
                  </a:cubicBezTo>
                  <a:lnTo>
                    <a:pt x="10229" y="1210"/>
                  </a:lnTo>
                  <a:cubicBezTo>
                    <a:pt x="10464" y="644"/>
                    <a:pt x="10040" y="0"/>
                    <a:pt x="9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21;p68">
              <a:extLst>
                <a:ext uri="{FF2B5EF4-FFF2-40B4-BE49-F238E27FC236}">
                  <a16:creationId xmlns:a16="http://schemas.microsoft.com/office/drawing/2014/main" id="{D6396981-745A-4ECF-934E-C476390DDED5}"/>
                </a:ext>
              </a:extLst>
            </p:cNvPr>
            <p:cNvSpPr/>
            <p:nvPr/>
          </p:nvSpPr>
          <p:spPr>
            <a:xfrm>
              <a:off x="-2455535" y="603946"/>
              <a:ext cx="40221" cy="33139"/>
            </a:xfrm>
            <a:custGeom>
              <a:avLst/>
              <a:gdLst/>
              <a:ahLst/>
              <a:cxnLst/>
              <a:rect l="l" t="t" r="r" b="b"/>
              <a:pathLst>
                <a:path w="2232" h="1839" extrusionOk="0">
                  <a:moveTo>
                    <a:pt x="1462" y="1"/>
                  </a:moveTo>
                  <a:cubicBezTo>
                    <a:pt x="959" y="1"/>
                    <a:pt x="393" y="409"/>
                    <a:pt x="189" y="912"/>
                  </a:cubicBezTo>
                  <a:cubicBezTo>
                    <a:pt x="1" y="1430"/>
                    <a:pt x="252" y="1839"/>
                    <a:pt x="755" y="1839"/>
                  </a:cubicBezTo>
                  <a:cubicBezTo>
                    <a:pt x="1273" y="1839"/>
                    <a:pt x="1839" y="1430"/>
                    <a:pt x="2043" y="912"/>
                  </a:cubicBezTo>
                  <a:cubicBezTo>
                    <a:pt x="2232" y="409"/>
                    <a:pt x="1980" y="1"/>
                    <a:pt x="1462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22;p68">
              <a:extLst>
                <a:ext uri="{FF2B5EF4-FFF2-40B4-BE49-F238E27FC236}">
                  <a16:creationId xmlns:a16="http://schemas.microsoft.com/office/drawing/2014/main" id="{E324EA4F-E541-4218-8691-803D41F7A2B4}"/>
                </a:ext>
              </a:extLst>
            </p:cNvPr>
            <p:cNvSpPr/>
            <p:nvPr/>
          </p:nvSpPr>
          <p:spPr>
            <a:xfrm>
              <a:off x="-2428920" y="581025"/>
              <a:ext cx="67395" cy="74062"/>
            </a:xfrm>
            <a:custGeom>
              <a:avLst/>
              <a:gdLst/>
              <a:ahLst/>
              <a:cxnLst/>
              <a:rect l="l" t="t" r="r" b="b"/>
              <a:pathLst>
                <a:path w="3740" h="4110" extrusionOk="0">
                  <a:moveTo>
                    <a:pt x="3300" y="0"/>
                  </a:moveTo>
                  <a:lnTo>
                    <a:pt x="2907" y="943"/>
                  </a:lnTo>
                  <a:cubicBezTo>
                    <a:pt x="2907" y="943"/>
                    <a:pt x="2365" y="452"/>
                    <a:pt x="1859" y="452"/>
                  </a:cubicBezTo>
                  <a:cubicBezTo>
                    <a:pt x="1737" y="452"/>
                    <a:pt x="1618" y="480"/>
                    <a:pt x="1509" y="550"/>
                  </a:cubicBezTo>
                  <a:cubicBezTo>
                    <a:pt x="927" y="911"/>
                    <a:pt x="0" y="2907"/>
                    <a:pt x="283" y="3441"/>
                  </a:cubicBezTo>
                  <a:cubicBezTo>
                    <a:pt x="477" y="3788"/>
                    <a:pt x="1224" y="4109"/>
                    <a:pt x="1882" y="4109"/>
                  </a:cubicBezTo>
                  <a:cubicBezTo>
                    <a:pt x="2235" y="4109"/>
                    <a:pt x="2562" y="4017"/>
                    <a:pt x="2766" y="3787"/>
                  </a:cubicBezTo>
                  <a:cubicBezTo>
                    <a:pt x="3331" y="3127"/>
                    <a:pt x="3535" y="1807"/>
                    <a:pt x="3315" y="1210"/>
                  </a:cubicBezTo>
                  <a:cubicBezTo>
                    <a:pt x="3315" y="1210"/>
                    <a:pt x="3740" y="252"/>
                    <a:pt x="330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2222;p68">
            <a:extLst>
              <a:ext uri="{FF2B5EF4-FFF2-40B4-BE49-F238E27FC236}">
                <a16:creationId xmlns:a16="http://schemas.microsoft.com/office/drawing/2014/main" id="{AC4A4E29-72E8-45A3-A749-C4AD3249D04E}"/>
              </a:ext>
            </a:extLst>
          </p:cNvPr>
          <p:cNvSpPr/>
          <p:nvPr/>
        </p:nvSpPr>
        <p:spPr>
          <a:xfrm>
            <a:off x="5324000" y="1779524"/>
            <a:ext cx="574500" cy="431100"/>
          </a:xfrm>
          <a:prstGeom prst="parallelogram">
            <a:avLst>
              <a:gd name="adj" fmla="val 25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223;p68">
            <a:extLst>
              <a:ext uri="{FF2B5EF4-FFF2-40B4-BE49-F238E27FC236}">
                <a16:creationId xmlns:a16="http://schemas.microsoft.com/office/drawing/2014/main" id="{2F8103B8-ABFF-4ABC-87CB-D0662947D847}"/>
              </a:ext>
            </a:extLst>
          </p:cNvPr>
          <p:cNvSpPr/>
          <p:nvPr/>
        </p:nvSpPr>
        <p:spPr>
          <a:xfrm>
            <a:off x="6139191" y="1743525"/>
            <a:ext cx="529500" cy="503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2224;p68">
            <a:extLst>
              <a:ext uri="{FF2B5EF4-FFF2-40B4-BE49-F238E27FC236}">
                <a16:creationId xmlns:a16="http://schemas.microsoft.com/office/drawing/2014/main" id="{03319704-4FB7-4FDE-AC0C-50FF6D932534}"/>
              </a:ext>
            </a:extLst>
          </p:cNvPr>
          <p:cNvSpPr/>
          <p:nvPr/>
        </p:nvSpPr>
        <p:spPr>
          <a:xfrm>
            <a:off x="6915569" y="1779647"/>
            <a:ext cx="574500" cy="430800"/>
          </a:xfrm>
          <a:prstGeom prst="trapezoid">
            <a:avLst>
              <a:gd name="adj" fmla="val 25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225;p68">
            <a:extLst>
              <a:ext uri="{FF2B5EF4-FFF2-40B4-BE49-F238E27FC236}">
                <a16:creationId xmlns:a16="http://schemas.microsoft.com/office/drawing/2014/main" id="{EE020A1F-3C53-4333-9BFF-98E45D38FDA5}"/>
              </a:ext>
            </a:extLst>
          </p:cNvPr>
          <p:cNvSpPr/>
          <p:nvPr/>
        </p:nvSpPr>
        <p:spPr>
          <a:xfrm>
            <a:off x="4424340" y="1812832"/>
            <a:ext cx="470700" cy="470700"/>
          </a:xfrm>
          <a:prstGeom prst="teardrop">
            <a:avLst>
              <a:gd name="adj" fmla="val 1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2068;p68">
            <a:extLst>
              <a:ext uri="{FF2B5EF4-FFF2-40B4-BE49-F238E27FC236}">
                <a16:creationId xmlns:a16="http://schemas.microsoft.com/office/drawing/2014/main" id="{37D23343-DF0F-4662-BF93-A3E2FD70CE7E}"/>
              </a:ext>
            </a:extLst>
          </p:cNvPr>
          <p:cNvGrpSpPr/>
          <p:nvPr/>
        </p:nvGrpSpPr>
        <p:grpSpPr>
          <a:xfrm>
            <a:off x="771129" y="1331492"/>
            <a:ext cx="1235923" cy="1133723"/>
            <a:chOff x="-1416050" y="-99275"/>
            <a:chExt cx="1073875" cy="985075"/>
          </a:xfrm>
        </p:grpSpPr>
        <p:sp>
          <p:nvSpPr>
            <p:cNvPr id="85" name="Google Shape;2069;p68">
              <a:extLst>
                <a:ext uri="{FF2B5EF4-FFF2-40B4-BE49-F238E27FC236}">
                  <a16:creationId xmlns:a16="http://schemas.microsoft.com/office/drawing/2014/main" id="{72E25810-48B3-46C0-B37D-6922AD1DDDDA}"/>
                </a:ext>
              </a:extLst>
            </p:cNvPr>
            <p:cNvSpPr/>
            <p:nvPr/>
          </p:nvSpPr>
          <p:spPr>
            <a:xfrm>
              <a:off x="-1358700" y="839050"/>
              <a:ext cx="959575" cy="46750"/>
            </a:xfrm>
            <a:custGeom>
              <a:avLst/>
              <a:gdLst/>
              <a:ahLst/>
              <a:cxnLst/>
              <a:rect l="l" t="t" r="r" b="b"/>
              <a:pathLst>
                <a:path w="38383" h="1870" extrusionOk="0">
                  <a:moveTo>
                    <a:pt x="19199" y="0"/>
                  </a:moveTo>
                  <a:cubicBezTo>
                    <a:pt x="8594" y="0"/>
                    <a:pt x="0" y="425"/>
                    <a:pt x="0" y="927"/>
                  </a:cubicBezTo>
                  <a:cubicBezTo>
                    <a:pt x="0" y="1446"/>
                    <a:pt x="8594" y="1870"/>
                    <a:pt x="19199" y="1870"/>
                  </a:cubicBezTo>
                  <a:cubicBezTo>
                    <a:pt x="29788" y="1870"/>
                    <a:pt x="38382" y="1446"/>
                    <a:pt x="38382" y="927"/>
                  </a:cubicBezTo>
                  <a:cubicBezTo>
                    <a:pt x="38382" y="425"/>
                    <a:pt x="29788" y="0"/>
                    <a:pt x="191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0;p68">
              <a:extLst>
                <a:ext uri="{FF2B5EF4-FFF2-40B4-BE49-F238E27FC236}">
                  <a16:creationId xmlns:a16="http://schemas.microsoft.com/office/drawing/2014/main" id="{CCFAEF01-1572-4AAD-875B-99554FEC3B7A}"/>
                </a:ext>
              </a:extLst>
            </p:cNvPr>
            <p:cNvSpPr/>
            <p:nvPr/>
          </p:nvSpPr>
          <p:spPr>
            <a:xfrm>
              <a:off x="-977325" y="631675"/>
              <a:ext cx="194850" cy="162225"/>
            </a:xfrm>
            <a:custGeom>
              <a:avLst/>
              <a:gdLst/>
              <a:ahLst/>
              <a:cxnLst/>
              <a:rect l="l" t="t" r="r" b="b"/>
              <a:pathLst>
                <a:path w="7794" h="6489" extrusionOk="0">
                  <a:moveTo>
                    <a:pt x="1" y="0"/>
                  </a:moveTo>
                  <a:lnTo>
                    <a:pt x="1" y="6489"/>
                  </a:lnTo>
                  <a:lnTo>
                    <a:pt x="7793" y="6489"/>
                  </a:lnTo>
                  <a:lnTo>
                    <a:pt x="7793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1;p68">
              <a:extLst>
                <a:ext uri="{FF2B5EF4-FFF2-40B4-BE49-F238E27FC236}">
                  <a16:creationId xmlns:a16="http://schemas.microsoft.com/office/drawing/2014/main" id="{65E8B79D-73E0-4923-85BF-4C7316C0F435}"/>
                </a:ext>
              </a:extLst>
            </p:cNvPr>
            <p:cNvSpPr/>
            <p:nvPr/>
          </p:nvSpPr>
          <p:spPr>
            <a:xfrm>
              <a:off x="-977325" y="631675"/>
              <a:ext cx="194850" cy="51475"/>
            </a:xfrm>
            <a:custGeom>
              <a:avLst/>
              <a:gdLst/>
              <a:ahLst/>
              <a:cxnLst/>
              <a:rect l="l" t="t" r="r" b="b"/>
              <a:pathLst>
                <a:path w="7794" h="2059" extrusionOk="0">
                  <a:moveTo>
                    <a:pt x="1" y="0"/>
                  </a:moveTo>
                  <a:lnTo>
                    <a:pt x="1" y="2058"/>
                  </a:lnTo>
                  <a:lnTo>
                    <a:pt x="7793" y="2058"/>
                  </a:lnTo>
                  <a:lnTo>
                    <a:pt x="779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72;p68">
              <a:extLst>
                <a:ext uri="{FF2B5EF4-FFF2-40B4-BE49-F238E27FC236}">
                  <a16:creationId xmlns:a16="http://schemas.microsoft.com/office/drawing/2014/main" id="{128BD083-6D63-4079-B9C6-9A3F27FDD10A}"/>
                </a:ext>
              </a:extLst>
            </p:cNvPr>
            <p:cNvSpPr/>
            <p:nvPr/>
          </p:nvSpPr>
          <p:spPr>
            <a:xfrm>
              <a:off x="-1156825" y="793875"/>
              <a:ext cx="556600" cy="61700"/>
            </a:xfrm>
            <a:custGeom>
              <a:avLst/>
              <a:gdLst/>
              <a:ahLst/>
              <a:cxnLst/>
              <a:rect l="l" t="t" r="r" b="b"/>
              <a:pathLst>
                <a:path w="22264" h="2468" extrusionOk="0">
                  <a:moveTo>
                    <a:pt x="2467" y="1"/>
                  </a:moveTo>
                  <a:cubicBezTo>
                    <a:pt x="1116" y="1"/>
                    <a:pt x="1" y="1116"/>
                    <a:pt x="1" y="2467"/>
                  </a:cubicBezTo>
                  <a:lnTo>
                    <a:pt x="22263" y="2467"/>
                  </a:lnTo>
                  <a:cubicBezTo>
                    <a:pt x="22263" y="1116"/>
                    <a:pt x="21148" y="1"/>
                    <a:pt x="1979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73;p68">
              <a:extLst>
                <a:ext uri="{FF2B5EF4-FFF2-40B4-BE49-F238E27FC236}">
                  <a16:creationId xmlns:a16="http://schemas.microsoft.com/office/drawing/2014/main" id="{1CBB302E-935D-4372-880C-C5CDEB80D169}"/>
                </a:ext>
              </a:extLst>
            </p:cNvPr>
            <p:cNvSpPr/>
            <p:nvPr/>
          </p:nvSpPr>
          <p:spPr>
            <a:xfrm>
              <a:off x="-1416050" y="-99275"/>
              <a:ext cx="1073875" cy="634725"/>
            </a:xfrm>
            <a:custGeom>
              <a:avLst/>
              <a:gdLst/>
              <a:ahLst/>
              <a:cxnLst/>
              <a:rect l="l" t="t" r="r" b="b"/>
              <a:pathLst>
                <a:path w="42955" h="25389" extrusionOk="0">
                  <a:moveTo>
                    <a:pt x="1022" y="0"/>
                  </a:moveTo>
                  <a:cubicBezTo>
                    <a:pt x="456" y="0"/>
                    <a:pt x="1" y="471"/>
                    <a:pt x="1" y="1037"/>
                  </a:cubicBezTo>
                  <a:lnTo>
                    <a:pt x="1" y="25389"/>
                  </a:lnTo>
                  <a:lnTo>
                    <a:pt x="42954" y="25389"/>
                  </a:lnTo>
                  <a:lnTo>
                    <a:pt x="42954" y="959"/>
                  </a:lnTo>
                  <a:cubicBezTo>
                    <a:pt x="42954" y="440"/>
                    <a:pt x="42514" y="0"/>
                    <a:pt x="4199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74;p68">
              <a:extLst>
                <a:ext uri="{FF2B5EF4-FFF2-40B4-BE49-F238E27FC236}">
                  <a16:creationId xmlns:a16="http://schemas.microsoft.com/office/drawing/2014/main" id="{17E509F4-DB85-49E6-887D-4D29E218A40B}"/>
                </a:ext>
              </a:extLst>
            </p:cNvPr>
            <p:cNvSpPr/>
            <p:nvPr/>
          </p:nvSpPr>
          <p:spPr>
            <a:xfrm>
              <a:off x="-1416050" y="210625"/>
              <a:ext cx="1073875" cy="324825"/>
            </a:xfrm>
            <a:custGeom>
              <a:avLst/>
              <a:gdLst/>
              <a:ahLst/>
              <a:cxnLst/>
              <a:rect l="l" t="t" r="r" b="b"/>
              <a:pathLst>
                <a:path w="42955" h="12993" extrusionOk="0">
                  <a:moveTo>
                    <a:pt x="1" y="0"/>
                  </a:moveTo>
                  <a:lnTo>
                    <a:pt x="1" y="12993"/>
                  </a:lnTo>
                  <a:lnTo>
                    <a:pt x="42954" y="12993"/>
                  </a:lnTo>
                  <a:lnTo>
                    <a:pt x="42954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75;p68">
              <a:extLst>
                <a:ext uri="{FF2B5EF4-FFF2-40B4-BE49-F238E27FC236}">
                  <a16:creationId xmlns:a16="http://schemas.microsoft.com/office/drawing/2014/main" id="{A6E49FB3-B831-4413-A4FA-6FC577526569}"/>
                </a:ext>
              </a:extLst>
            </p:cNvPr>
            <p:cNvSpPr/>
            <p:nvPr/>
          </p:nvSpPr>
          <p:spPr>
            <a:xfrm>
              <a:off x="-1416050" y="535425"/>
              <a:ext cx="1073875" cy="96275"/>
            </a:xfrm>
            <a:custGeom>
              <a:avLst/>
              <a:gdLst/>
              <a:ahLst/>
              <a:cxnLst/>
              <a:rect l="l" t="t" r="r" b="b"/>
              <a:pathLst>
                <a:path w="42955" h="3851" extrusionOk="0">
                  <a:moveTo>
                    <a:pt x="1" y="1"/>
                  </a:moveTo>
                  <a:cubicBezTo>
                    <a:pt x="1" y="2122"/>
                    <a:pt x="1713" y="3850"/>
                    <a:pt x="3850" y="3850"/>
                  </a:cubicBezTo>
                  <a:lnTo>
                    <a:pt x="39105" y="3850"/>
                  </a:lnTo>
                  <a:cubicBezTo>
                    <a:pt x="39844" y="3850"/>
                    <a:pt x="40535" y="3646"/>
                    <a:pt x="41116" y="3284"/>
                  </a:cubicBezTo>
                  <a:cubicBezTo>
                    <a:pt x="41383" y="3127"/>
                    <a:pt x="41619" y="2939"/>
                    <a:pt x="41823" y="2719"/>
                  </a:cubicBezTo>
                  <a:cubicBezTo>
                    <a:pt x="42514" y="2028"/>
                    <a:pt x="42954" y="1069"/>
                    <a:pt x="4295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76;p68">
              <a:extLst>
                <a:ext uri="{FF2B5EF4-FFF2-40B4-BE49-F238E27FC236}">
                  <a16:creationId xmlns:a16="http://schemas.microsoft.com/office/drawing/2014/main" id="{22538760-5A45-47C8-B0D2-5D5E6B3F51F9}"/>
                </a:ext>
              </a:extLst>
            </p:cNvPr>
            <p:cNvSpPr/>
            <p:nvPr/>
          </p:nvSpPr>
          <p:spPr>
            <a:xfrm>
              <a:off x="-905050" y="558600"/>
              <a:ext cx="50300" cy="49925"/>
            </a:xfrm>
            <a:custGeom>
              <a:avLst/>
              <a:gdLst/>
              <a:ahLst/>
              <a:cxnLst/>
              <a:rect l="l" t="t" r="r" b="b"/>
              <a:pathLst>
                <a:path w="2012" h="1997" extrusionOk="0">
                  <a:moveTo>
                    <a:pt x="1006" y="1"/>
                  </a:moveTo>
                  <a:cubicBezTo>
                    <a:pt x="456" y="1"/>
                    <a:pt x="1" y="456"/>
                    <a:pt x="1" y="1006"/>
                  </a:cubicBezTo>
                  <a:cubicBezTo>
                    <a:pt x="1" y="1556"/>
                    <a:pt x="456" y="1996"/>
                    <a:pt x="1006" y="1996"/>
                  </a:cubicBezTo>
                  <a:cubicBezTo>
                    <a:pt x="1556" y="1996"/>
                    <a:pt x="2012" y="1556"/>
                    <a:pt x="2012" y="1006"/>
                  </a:cubicBezTo>
                  <a:cubicBezTo>
                    <a:pt x="2012" y="456"/>
                    <a:pt x="1556" y="1"/>
                    <a:pt x="1006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77;p68">
              <a:extLst>
                <a:ext uri="{FF2B5EF4-FFF2-40B4-BE49-F238E27FC236}">
                  <a16:creationId xmlns:a16="http://schemas.microsoft.com/office/drawing/2014/main" id="{5D1F820A-E83F-4A26-843E-786C05531569}"/>
                </a:ext>
              </a:extLst>
            </p:cNvPr>
            <p:cNvSpPr/>
            <p:nvPr/>
          </p:nvSpPr>
          <p:spPr>
            <a:xfrm>
              <a:off x="-1371275" y="-52925"/>
              <a:ext cx="982750" cy="527100"/>
            </a:xfrm>
            <a:custGeom>
              <a:avLst/>
              <a:gdLst/>
              <a:ahLst/>
              <a:cxnLst/>
              <a:rect l="l" t="t" r="r" b="b"/>
              <a:pathLst>
                <a:path w="39310" h="21084" extrusionOk="0">
                  <a:moveTo>
                    <a:pt x="676" y="0"/>
                  </a:moveTo>
                  <a:cubicBezTo>
                    <a:pt x="299" y="0"/>
                    <a:pt x="1" y="299"/>
                    <a:pt x="1" y="676"/>
                  </a:cubicBezTo>
                  <a:lnTo>
                    <a:pt x="1" y="20408"/>
                  </a:lnTo>
                  <a:cubicBezTo>
                    <a:pt x="1" y="20785"/>
                    <a:pt x="299" y="21084"/>
                    <a:pt x="676" y="21084"/>
                  </a:cubicBezTo>
                  <a:lnTo>
                    <a:pt x="38634" y="21084"/>
                  </a:lnTo>
                  <a:cubicBezTo>
                    <a:pt x="38995" y="21084"/>
                    <a:pt x="39309" y="20785"/>
                    <a:pt x="39309" y="20408"/>
                  </a:cubicBezTo>
                  <a:lnTo>
                    <a:pt x="39309" y="676"/>
                  </a:lnTo>
                  <a:cubicBezTo>
                    <a:pt x="39309" y="299"/>
                    <a:pt x="38995" y="0"/>
                    <a:pt x="38634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78;p68">
              <a:extLst>
                <a:ext uri="{FF2B5EF4-FFF2-40B4-BE49-F238E27FC236}">
                  <a16:creationId xmlns:a16="http://schemas.microsoft.com/office/drawing/2014/main" id="{203314E0-C140-4659-B1E7-2DD627CA6D55}"/>
                </a:ext>
              </a:extLst>
            </p:cNvPr>
            <p:cNvSpPr/>
            <p:nvPr/>
          </p:nvSpPr>
          <p:spPr>
            <a:xfrm>
              <a:off x="-1371275" y="-52925"/>
              <a:ext cx="982750" cy="51850"/>
            </a:xfrm>
            <a:custGeom>
              <a:avLst/>
              <a:gdLst/>
              <a:ahLst/>
              <a:cxnLst/>
              <a:rect l="l" t="t" r="r" b="b"/>
              <a:pathLst>
                <a:path w="39310" h="2074" extrusionOk="0">
                  <a:moveTo>
                    <a:pt x="676" y="0"/>
                  </a:moveTo>
                  <a:cubicBezTo>
                    <a:pt x="315" y="0"/>
                    <a:pt x="1" y="299"/>
                    <a:pt x="1" y="676"/>
                  </a:cubicBezTo>
                  <a:lnTo>
                    <a:pt x="1" y="2074"/>
                  </a:lnTo>
                  <a:lnTo>
                    <a:pt x="39309" y="2074"/>
                  </a:lnTo>
                  <a:lnTo>
                    <a:pt x="39309" y="676"/>
                  </a:lnTo>
                  <a:cubicBezTo>
                    <a:pt x="39309" y="299"/>
                    <a:pt x="38995" y="0"/>
                    <a:pt x="38634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79;p68">
              <a:extLst>
                <a:ext uri="{FF2B5EF4-FFF2-40B4-BE49-F238E27FC236}">
                  <a16:creationId xmlns:a16="http://schemas.microsoft.com/office/drawing/2014/main" id="{79E90FD8-7091-49F6-8ED7-720E0E04797A}"/>
                </a:ext>
              </a:extLst>
            </p:cNvPr>
            <p:cNvSpPr/>
            <p:nvPr/>
          </p:nvSpPr>
          <p:spPr>
            <a:xfrm>
              <a:off x="-489900" y="-34875"/>
              <a:ext cx="16150" cy="16125"/>
            </a:xfrm>
            <a:custGeom>
              <a:avLst/>
              <a:gdLst/>
              <a:ahLst/>
              <a:cxnLst/>
              <a:rect l="l" t="t" r="r" b="b"/>
              <a:pathLst>
                <a:path w="646" h="645" extrusionOk="0">
                  <a:moveTo>
                    <a:pt x="331" y="1"/>
                  </a:moveTo>
                  <a:cubicBezTo>
                    <a:pt x="142" y="1"/>
                    <a:pt x="1" y="142"/>
                    <a:pt x="1" y="315"/>
                  </a:cubicBezTo>
                  <a:cubicBezTo>
                    <a:pt x="1" y="503"/>
                    <a:pt x="142" y="645"/>
                    <a:pt x="331" y="645"/>
                  </a:cubicBezTo>
                  <a:cubicBezTo>
                    <a:pt x="504" y="645"/>
                    <a:pt x="645" y="503"/>
                    <a:pt x="645" y="315"/>
                  </a:cubicBezTo>
                  <a:cubicBezTo>
                    <a:pt x="645" y="142"/>
                    <a:pt x="504" y="1"/>
                    <a:pt x="331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80;p68">
              <a:extLst>
                <a:ext uri="{FF2B5EF4-FFF2-40B4-BE49-F238E27FC236}">
                  <a16:creationId xmlns:a16="http://schemas.microsoft.com/office/drawing/2014/main" id="{5534BE33-5455-4A59-B962-16582DE0FFFB}"/>
                </a:ext>
              </a:extLst>
            </p:cNvPr>
            <p:cNvSpPr/>
            <p:nvPr/>
          </p:nvSpPr>
          <p:spPr>
            <a:xfrm>
              <a:off x="-463575" y="-34875"/>
              <a:ext cx="16125" cy="16125"/>
            </a:xfrm>
            <a:custGeom>
              <a:avLst/>
              <a:gdLst/>
              <a:ahLst/>
              <a:cxnLst/>
              <a:rect l="l" t="t" r="r" b="b"/>
              <a:pathLst>
                <a:path w="645" h="645" extrusionOk="0">
                  <a:moveTo>
                    <a:pt x="315" y="1"/>
                  </a:moveTo>
                  <a:cubicBezTo>
                    <a:pt x="142" y="1"/>
                    <a:pt x="1" y="142"/>
                    <a:pt x="1" y="315"/>
                  </a:cubicBezTo>
                  <a:cubicBezTo>
                    <a:pt x="1" y="503"/>
                    <a:pt x="142" y="645"/>
                    <a:pt x="315" y="645"/>
                  </a:cubicBezTo>
                  <a:cubicBezTo>
                    <a:pt x="488" y="645"/>
                    <a:pt x="645" y="503"/>
                    <a:pt x="645" y="315"/>
                  </a:cubicBezTo>
                  <a:cubicBezTo>
                    <a:pt x="645" y="142"/>
                    <a:pt x="488" y="1"/>
                    <a:pt x="315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81;p68">
              <a:extLst>
                <a:ext uri="{FF2B5EF4-FFF2-40B4-BE49-F238E27FC236}">
                  <a16:creationId xmlns:a16="http://schemas.microsoft.com/office/drawing/2014/main" id="{87D4EF0D-ADB1-4195-A6D1-F946E6EEE3BE}"/>
                </a:ext>
              </a:extLst>
            </p:cNvPr>
            <p:cNvSpPr/>
            <p:nvPr/>
          </p:nvSpPr>
          <p:spPr>
            <a:xfrm>
              <a:off x="-438825" y="-34875"/>
              <a:ext cx="16125" cy="16125"/>
            </a:xfrm>
            <a:custGeom>
              <a:avLst/>
              <a:gdLst/>
              <a:ahLst/>
              <a:cxnLst/>
              <a:rect l="l" t="t" r="r" b="b"/>
              <a:pathLst>
                <a:path w="645" h="645" extrusionOk="0">
                  <a:moveTo>
                    <a:pt x="315" y="1"/>
                  </a:moveTo>
                  <a:cubicBezTo>
                    <a:pt x="142" y="1"/>
                    <a:pt x="0" y="142"/>
                    <a:pt x="0" y="315"/>
                  </a:cubicBezTo>
                  <a:cubicBezTo>
                    <a:pt x="0" y="503"/>
                    <a:pt x="142" y="645"/>
                    <a:pt x="315" y="645"/>
                  </a:cubicBezTo>
                  <a:cubicBezTo>
                    <a:pt x="503" y="645"/>
                    <a:pt x="645" y="503"/>
                    <a:pt x="645" y="315"/>
                  </a:cubicBezTo>
                  <a:cubicBezTo>
                    <a:pt x="645" y="142"/>
                    <a:pt x="503" y="1"/>
                    <a:pt x="31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82;p68">
              <a:extLst>
                <a:ext uri="{FF2B5EF4-FFF2-40B4-BE49-F238E27FC236}">
                  <a16:creationId xmlns:a16="http://schemas.microsoft.com/office/drawing/2014/main" id="{F315B257-7E84-42E5-B8E1-BA49A2A4E56D}"/>
                </a:ext>
              </a:extLst>
            </p:cNvPr>
            <p:cNvSpPr/>
            <p:nvPr/>
          </p:nvSpPr>
          <p:spPr>
            <a:xfrm>
              <a:off x="-1260125" y="43675"/>
              <a:ext cx="763200" cy="380225"/>
            </a:xfrm>
            <a:custGeom>
              <a:avLst/>
              <a:gdLst/>
              <a:ahLst/>
              <a:cxnLst/>
              <a:rect l="l" t="t" r="r" b="b"/>
              <a:pathLst>
                <a:path w="30528" h="15209" extrusionOk="0">
                  <a:moveTo>
                    <a:pt x="1" y="1"/>
                  </a:moveTo>
                  <a:lnTo>
                    <a:pt x="1" y="15209"/>
                  </a:lnTo>
                  <a:lnTo>
                    <a:pt x="30527" y="15209"/>
                  </a:lnTo>
                  <a:lnTo>
                    <a:pt x="305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83;p68">
              <a:extLst>
                <a:ext uri="{FF2B5EF4-FFF2-40B4-BE49-F238E27FC236}">
                  <a16:creationId xmlns:a16="http://schemas.microsoft.com/office/drawing/2014/main" id="{80A5AC80-9A46-4043-9E37-FFDAE261C579}"/>
                </a:ext>
              </a:extLst>
            </p:cNvPr>
            <p:cNvSpPr/>
            <p:nvPr/>
          </p:nvSpPr>
          <p:spPr>
            <a:xfrm>
              <a:off x="-1260125" y="43675"/>
              <a:ext cx="763200" cy="32625"/>
            </a:xfrm>
            <a:custGeom>
              <a:avLst/>
              <a:gdLst/>
              <a:ahLst/>
              <a:cxnLst/>
              <a:rect l="l" t="t" r="r" b="b"/>
              <a:pathLst>
                <a:path w="30528" h="1305" extrusionOk="0">
                  <a:moveTo>
                    <a:pt x="1" y="1"/>
                  </a:moveTo>
                  <a:lnTo>
                    <a:pt x="1" y="1305"/>
                  </a:lnTo>
                  <a:lnTo>
                    <a:pt x="30527" y="1305"/>
                  </a:lnTo>
                  <a:lnTo>
                    <a:pt x="30527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84;p68">
              <a:extLst>
                <a:ext uri="{FF2B5EF4-FFF2-40B4-BE49-F238E27FC236}">
                  <a16:creationId xmlns:a16="http://schemas.microsoft.com/office/drawing/2014/main" id="{5CF80870-76FE-44FF-A290-4658806BB706}"/>
                </a:ext>
              </a:extLst>
            </p:cNvPr>
            <p:cNvSpPr/>
            <p:nvPr/>
          </p:nvSpPr>
          <p:spPr>
            <a:xfrm>
              <a:off x="-573550" y="53500"/>
              <a:ext cx="13775" cy="13375"/>
            </a:xfrm>
            <a:custGeom>
              <a:avLst/>
              <a:gdLst/>
              <a:ahLst/>
              <a:cxnLst/>
              <a:rect l="l" t="t" r="r" b="b"/>
              <a:pathLst>
                <a:path w="551" h="535" extrusionOk="0">
                  <a:moveTo>
                    <a:pt x="283" y="1"/>
                  </a:moveTo>
                  <a:cubicBezTo>
                    <a:pt x="126" y="1"/>
                    <a:pt x="1" y="111"/>
                    <a:pt x="1" y="268"/>
                  </a:cubicBezTo>
                  <a:cubicBezTo>
                    <a:pt x="1" y="409"/>
                    <a:pt x="126" y="535"/>
                    <a:pt x="283" y="535"/>
                  </a:cubicBezTo>
                  <a:cubicBezTo>
                    <a:pt x="425" y="535"/>
                    <a:pt x="550" y="409"/>
                    <a:pt x="550" y="268"/>
                  </a:cubicBezTo>
                  <a:cubicBezTo>
                    <a:pt x="550" y="111"/>
                    <a:pt x="425" y="1"/>
                    <a:pt x="283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85;p68">
              <a:extLst>
                <a:ext uri="{FF2B5EF4-FFF2-40B4-BE49-F238E27FC236}">
                  <a16:creationId xmlns:a16="http://schemas.microsoft.com/office/drawing/2014/main" id="{F6B4B571-D934-4036-9674-39340C0E5C0F}"/>
                </a:ext>
              </a:extLst>
            </p:cNvPr>
            <p:cNvSpPr/>
            <p:nvPr/>
          </p:nvSpPr>
          <p:spPr>
            <a:xfrm>
              <a:off x="-551550" y="53500"/>
              <a:ext cx="13775" cy="13375"/>
            </a:xfrm>
            <a:custGeom>
              <a:avLst/>
              <a:gdLst/>
              <a:ahLst/>
              <a:cxnLst/>
              <a:rect l="l" t="t" r="r" b="b"/>
              <a:pathLst>
                <a:path w="551" h="535" extrusionOk="0">
                  <a:moveTo>
                    <a:pt x="267" y="1"/>
                  </a:moveTo>
                  <a:cubicBezTo>
                    <a:pt x="126" y="1"/>
                    <a:pt x="0" y="111"/>
                    <a:pt x="0" y="268"/>
                  </a:cubicBezTo>
                  <a:cubicBezTo>
                    <a:pt x="0" y="409"/>
                    <a:pt x="126" y="535"/>
                    <a:pt x="267" y="535"/>
                  </a:cubicBezTo>
                  <a:cubicBezTo>
                    <a:pt x="425" y="535"/>
                    <a:pt x="550" y="409"/>
                    <a:pt x="550" y="268"/>
                  </a:cubicBezTo>
                  <a:cubicBezTo>
                    <a:pt x="550" y="111"/>
                    <a:pt x="425" y="1"/>
                    <a:pt x="26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86;p68">
              <a:extLst>
                <a:ext uri="{FF2B5EF4-FFF2-40B4-BE49-F238E27FC236}">
                  <a16:creationId xmlns:a16="http://schemas.microsoft.com/office/drawing/2014/main" id="{B7420872-01EA-4815-A66A-86A8D6D0AC4B}"/>
                </a:ext>
              </a:extLst>
            </p:cNvPr>
            <p:cNvSpPr/>
            <p:nvPr/>
          </p:nvSpPr>
          <p:spPr>
            <a:xfrm>
              <a:off x="-530725" y="53500"/>
              <a:ext cx="13750" cy="13375"/>
            </a:xfrm>
            <a:custGeom>
              <a:avLst/>
              <a:gdLst/>
              <a:ahLst/>
              <a:cxnLst/>
              <a:rect l="l" t="t" r="r" b="b"/>
              <a:pathLst>
                <a:path w="550" h="535" extrusionOk="0">
                  <a:moveTo>
                    <a:pt x="283" y="1"/>
                  </a:moveTo>
                  <a:cubicBezTo>
                    <a:pt x="126" y="1"/>
                    <a:pt x="0" y="111"/>
                    <a:pt x="0" y="268"/>
                  </a:cubicBezTo>
                  <a:cubicBezTo>
                    <a:pt x="0" y="409"/>
                    <a:pt x="126" y="535"/>
                    <a:pt x="283" y="535"/>
                  </a:cubicBezTo>
                  <a:cubicBezTo>
                    <a:pt x="424" y="535"/>
                    <a:pt x="550" y="409"/>
                    <a:pt x="550" y="268"/>
                  </a:cubicBezTo>
                  <a:cubicBezTo>
                    <a:pt x="550" y="111"/>
                    <a:pt x="424" y="1"/>
                    <a:pt x="2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87;p68">
              <a:extLst>
                <a:ext uri="{FF2B5EF4-FFF2-40B4-BE49-F238E27FC236}">
                  <a16:creationId xmlns:a16="http://schemas.microsoft.com/office/drawing/2014/main" id="{3AC2ACF9-943D-46DE-BDDA-EFF7DD5D223C}"/>
                </a:ext>
              </a:extLst>
            </p:cNvPr>
            <p:cNvSpPr/>
            <p:nvPr/>
          </p:nvSpPr>
          <p:spPr>
            <a:xfrm>
              <a:off x="-1003625" y="128200"/>
              <a:ext cx="249825" cy="232400"/>
            </a:xfrm>
            <a:custGeom>
              <a:avLst/>
              <a:gdLst/>
              <a:ahLst/>
              <a:cxnLst/>
              <a:rect l="l" t="t" r="r" b="b"/>
              <a:pathLst>
                <a:path w="9993" h="9296" extrusionOk="0">
                  <a:moveTo>
                    <a:pt x="4987" y="0"/>
                  </a:moveTo>
                  <a:cubicBezTo>
                    <a:pt x="2750" y="0"/>
                    <a:pt x="777" y="1617"/>
                    <a:pt x="409" y="3910"/>
                  </a:cubicBezTo>
                  <a:cubicBezTo>
                    <a:pt x="0" y="6439"/>
                    <a:pt x="1728" y="8827"/>
                    <a:pt x="4258" y="9236"/>
                  </a:cubicBezTo>
                  <a:cubicBezTo>
                    <a:pt x="4507" y="9276"/>
                    <a:pt x="4755" y="9295"/>
                    <a:pt x="5000" y="9295"/>
                  </a:cubicBezTo>
                  <a:cubicBezTo>
                    <a:pt x="7239" y="9295"/>
                    <a:pt x="9216" y="7667"/>
                    <a:pt x="9584" y="5387"/>
                  </a:cubicBezTo>
                  <a:cubicBezTo>
                    <a:pt x="9992" y="2841"/>
                    <a:pt x="8264" y="453"/>
                    <a:pt x="5735" y="61"/>
                  </a:cubicBezTo>
                  <a:cubicBezTo>
                    <a:pt x="5483" y="20"/>
                    <a:pt x="5234" y="0"/>
                    <a:pt x="4987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88;p68">
              <a:extLst>
                <a:ext uri="{FF2B5EF4-FFF2-40B4-BE49-F238E27FC236}">
                  <a16:creationId xmlns:a16="http://schemas.microsoft.com/office/drawing/2014/main" id="{B5478648-FAF9-4D9F-BBED-883CDD12FE59}"/>
                </a:ext>
              </a:extLst>
            </p:cNvPr>
            <p:cNvSpPr/>
            <p:nvPr/>
          </p:nvSpPr>
          <p:spPr>
            <a:xfrm>
              <a:off x="-919575" y="183500"/>
              <a:ext cx="104500" cy="122200"/>
            </a:xfrm>
            <a:custGeom>
              <a:avLst/>
              <a:gdLst/>
              <a:ahLst/>
              <a:cxnLst/>
              <a:rect l="l" t="t" r="r" b="b"/>
              <a:pathLst>
                <a:path w="4180" h="4888" extrusionOk="0">
                  <a:moveTo>
                    <a:pt x="0" y="1"/>
                  </a:moveTo>
                  <a:lnTo>
                    <a:pt x="0" y="4887"/>
                  </a:lnTo>
                  <a:lnTo>
                    <a:pt x="4179" y="2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89;p68">
              <a:extLst>
                <a:ext uri="{FF2B5EF4-FFF2-40B4-BE49-F238E27FC236}">
                  <a16:creationId xmlns:a16="http://schemas.microsoft.com/office/drawing/2014/main" id="{A57D813F-6AF4-4A91-9B6D-A81F497EDEE3}"/>
                </a:ext>
              </a:extLst>
            </p:cNvPr>
            <p:cNvSpPr/>
            <p:nvPr/>
          </p:nvSpPr>
          <p:spPr>
            <a:xfrm>
              <a:off x="-1216900" y="367325"/>
              <a:ext cx="122550" cy="16525"/>
            </a:xfrm>
            <a:custGeom>
              <a:avLst/>
              <a:gdLst/>
              <a:ahLst/>
              <a:cxnLst/>
              <a:rect l="l" t="t" r="r" b="b"/>
              <a:pathLst>
                <a:path w="4902" h="661" extrusionOk="0">
                  <a:moveTo>
                    <a:pt x="0" y="1"/>
                  </a:moveTo>
                  <a:lnTo>
                    <a:pt x="0" y="660"/>
                  </a:lnTo>
                  <a:lnTo>
                    <a:pt x="4902" y="660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90;p68">
              <a:extLst>
                <a:ext uri="{FF2B5EF4-FFF2-40B4-BE49-F238E27FC236}">
                  <a16:creationId xmlns:a16="http://schemas.microsoft.com/office/drawing/2014/main" id="{30DE3406-B1B7-4823-A083-E2374BE7345A}"/>
                </a:ext>
              </a:extLst>
            </p:cNvPr>
            <p:cNvSpPr/>
            <p:nvPr/>
          </p:nvSpPr>
          <p:spPr>
            <a:xfrm>
              <a:off x="-1216900" y="330025"/>
              <a:ext cx="122550" cy="16125"/>
            </a:xfrm>
            <a:custGeom>
              <a:avLst/>
              <a:gdLst/>
              <a:ahLst/>
              <a:cxnLst/>
              <a:rect l="l" t="t" r="r" b="b"/>
              <a:pathLst>
                <a:path w="4902" h="645" extrusionOk="0">
                  <a:moveTo>
                    <a:pt x="0" y="0"/>
                  </a:moveTo>
                  <a:lnTo>
                    <a:pt x="0" y="644"/>
                  </a:lnTo>
                  <a:lnTo>
                    <a:pt x="4902" y="644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91;p68">
              <a:extLst>
                <a:ext uri="{FF2B5EF4-FFF2-40B4-BE49-F238E27FC236}">
                  <a16:creationId xmlns:a16="http://schemas.microsoft.com/office/drawing/2014/main" id="{A5709875-4C19-4025-9BA9-22AC84A7D55C}"/>
                </a:ext>
              </a:extLst>
            </p:cNvPr>
            <p:cNvSpPr/>
            <p:nvPr/>
          </p:nvSpPr>
          <p:spPr>
            <a:xfrm>
              <a:off x="-1216900" y="292300"/>
              <a:ext cx="122550" cy="16525"/>
            </a:xfrm>
            <a:custGeom>
              <a:avLst/>
              <a:gdLst/>
              <a:ahLst/>
              <a:cxnLst/>
              <a:rect l="l" t="t" r="r" b="b"/>
              <a:pathLst>
                <a:path w="4902" h="661" extrusionOk="0">
                  <a:moveTo>
                    <a:pt x="0" y="1"/>
                  </a:moveTo>
                  <a:lnTo>
                    <a:pt x="0" y="661"/>
                  </a:lnTo>
                  <a:lnTo>
                    <a:pt x="4902" y="661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92;p68">
              <a:extLst>
                <a:ext uri="{FF2B5EF4-FFF2-40B4-BE49-F238E27FC236}">
                  <a16:creationId xmlns:a16="http://schemas.microsoft.com/office/drawing/2014/main" id="{0A1A3EE2-4AE0-441D-B282-37CBFBFFBC10}"/>
                </a:ext>
              </a:extLst>
            </p:cNvPr>
            <p:cNvSpPr/>
            <p:nvPr/>
          </p:nvSpPr>
          <p:spPr>
            <a:xfrm>
              <a:off x="-1216900" y="255000"/>
              <a:ext cx="122550" cy="16525"/>
            </a:xfrm>
            <a:custGeom>
              <a:avLst/>
              <a:gdLst/>
              <a:ahLst/>
              <a:cxnLst/>
              <a:rect l="l" t="t" r="r" b="b"/>
              <a:pathLst>
                <a:path w="4902" h="661" extrusionOk="0">
                  <a:moveTo>
                    <a:pt x="0" y="0"/>
                  </a:moveTo>
                  <a:lnTo>
                    <a:pt x="0" y="660"/>
                  </a:lnTo>
                  <a:lnTo>
                    <a:pt x="4902" y="660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93;p68">
              <a:extLst>
                <a:ext uri="{FF2B5EF4-FFF2-40B4-BE49-F238E27FC236}">
                  <a16:creationId xmlns:a16="http://schemas.microsoft.com/office/drawing/2014/main" id="{7D5CE6B7-377A-4471-9B00-85D7D863AEFB}"/>
                </a:ext>
              </a:extLst>
            </p:cNvPr>
            <p:cNvSpPr/>
            <p:nvPr/>
          </p:nvSpPr>
          <p:spPr>
            <a:xfrm>
              <a:off x="-1216900" y="217675"/>
              <a:ext cx="122550" cy="16525"/>
            </a:xfrm>
            <a:custGeom>
              <a:avLst/>
              <a:gdLst/>
              <a:ahLst/>
              <a:cxnLst/>
              <a:rect l="l" t="t" r="r" b="b"/>
              <a:pathLst>
                <a:path w="4902" h="661" extrusionOk="0">
                  <a:moveTo>
                    <a:pt x="0" y="1"/>
                  </a:moveTo>
                  <a:lnTo>
                    <a:pt x="0" y="661"/>
                  </a:lnTo>
                  <a:lnTo>
                    <a:pt x="4902" y="661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94;p68">
              <a:extLst>
                <a:ext uri="{FF2B5EF4-FFF2-40B4-BE49-F238E27FC236}">
                  <a16:creationId xmlns:a16="http://schemas.microsoft.com/office/drawing/2014/main" id="{1631D51D-4E9A-4641-9F75-31F67E58A577}"/>
                </a:ext>
              </a:extLst>
            </p:cNvPr>
            <p:cNvSpPr/>
            <p:nvPr/>
          </p:nvSpPr>
          <p:spPr>
            <a:xfrm>
              <a:off x="-1216900" y="180375"/>
              <a:ext cx="122550" cy="16125"/>
            </a:xfrm>
            <a:custGeom>
              <a:avLst/>
              <a:gdLst/>
              <a:ahLst/>
              <a:cxnLst/>
              <a:rect l="l" t="t" r="r" b="b"/>
              <a:pathLst>
                <a:path w="4902" h="645" extrusionOk="0">
                  <a:moveTo>
                    <a:pt x="0" y="0"/>
                  </a:moveTo>
                  <a:lnTo>
                    <a:pt x="0" y="644"/>
                  </a:lnTo>
                  <a:lnTo>
                    <a:pt x="4902" y="644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95;p68">
              <a:extLst>
                <a:ext uri="{FF2B5EF4-FFF2-40B4-BE49-F238E27FC236}">
                  <a16:creationId xmlns:a16="http://schemas.microsoft.com/office/drawing/2014/main" id="{5BB17FB9-3CF7-46A6-BF48-054530716605}"/>
                </a:ext>
              </a:extLst>
            </p:cNvPr>
            <p:cNvSpPr/>
            <p:nvPr/>
          </p:nvSpPr>
          <p:spPr>
            <a:xfrm>
              <a:off x="-1216900" y="142675"/>
              <a:ext cx="122550" cy="16500"/>
            </a:xfrm>
            <a:custGeom>
              <a:avLst/>
              <a:gdLst/>
              <a:ahLst/>
              <a:cxnLst/>
              <a:rect l="l" t="t" r="r" b="b"/>
              <a:pathLst>
                <a:path w="4902" h="660" extrusionOk="0">
                  <a:moveTo>
                    <a:pt x="0" y="0"/>
                  </a:moveTo>
                  <a:lnTo>
                    <a:pt x="0" y="660"/>
                  </a:lnTo>
                  <a:lnTo>
                    <a:pt x="4902" y="660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96;p68">
              <a:extLst>
                <a:ext uri="{FF2B5EF4-FFF2-40B4-BE49-F238E27FC236}">
                  <a16:creationId xmlns:a16="http://schemas.microsoft.com/office/drawing/2014/main" id="{06CC9D00-B12B-47CF-9290-4CE3DB51E460}"/>
                </a:ext>
              </a:extLst>
            </p:cNvPr>
            <p:cNvSpPr/>
            <p:nvPr/>
          </p:nvSpPr>
          <p:spPr>
            <a:xfrm>
              <a:off x="-1216900" y="105350"/>
              <a:ext cx="122550" cy="16525"/>
            </a:xfrm>
            <a:custGeom>
              <a:avLst/>
              <a:gdLst/>
              <a:ahLst/>
              <a:cxnLst/>
              <a:rect l="l" t="t" r="r" b="b"/>
              <a:pathLst>
                <a:path w="4902" h="661" extrusionOk="0">
                  <a:moveTo>
                    <a:pt x="0" y="1"/>
                  </a:moveTo>
                  <a:lnTo>
                    <a:pt x="0" y="660"/>
                  </a:lnTo>
                  <a:lnTo>
                    <a:pt x="4902" y="660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97;p68">
              <a:extLst>
                <a:ext uri="{FF2B5EF4-FFF2-40B4-BE49-F238E27FC236}">
                  <a16:creationId xmlns:a16="http://schemas.microsoft.com/office/drawing/2014/main" id="{196D9E47-79BE-4A78-987C-5BDF16559690}"/>
                </a:ext>
              </a:extLst>
            </p:cNvPr>
            <p:cNvSpPr/>
            <p:nvPr/>
          </p:nvSpPr>
          <p:spPr>
            <a:xfrm>
              <a:off x="-667025" y="367325"/>
              <a:ext cx="122175" cy="16525"/>
            </a:xfrm>
            <a:custGeom>
              <a:avLst/>
              <a:gdLst/>
              <a:ahLst/>
              <a:cxnLst/>
              <a:rect l="l" t="t" r="r" b="b"/>
              <a:pathLst>
                <a:path w="4887" h="661" extrusionOk="0">
                  <a:moveTo>
                    <a:pt x="0" y="1"/>
                  </a:moveTo>
                  <a:lnTo>
                    <a:pt x="0" y="660"/>
                  </a:lnTo>
                  <a:lnTo>
                    <a:pt x="4886" y="660"/>
                  </a:lnTo>
                  <a:lnTo>
                    <a:pt x="4886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98;p68">
              <a:extLst>
                <a:ext uri="{FF2B5EF4-FFF2-40B4-BE49-F238E27FC236}">
                  <a16:creationId xmlns:a16="http://schemas.microsoft.com/office/drawing/2014/main" id="{F89A68FA-45BE-4F48-8256-8F4FB2DC645C}"/>
                </a:ext>
              </a:extLst>
            </p:cNvPr>
            <p:cNvSpPr/>
            <p:nvPr/>
          </p:nvSpPr>
          <p:spPr>
            <a:xfrm>
              <a:off x="-667025" y="330025"/>
              <a:ext cx="122175" cy="16125"/>
            </a:xfrm>
            <a:custGeom>
              <a:avLst/>
              <a:gdLst/>
              <a:ahLst/>
              <a:cxnLst/>
              <a:rect l="l" t="t" r="r" b="b"/>
              <a:pathLst>
                <a:path w="4887" h="645" extrusionOk="0">
                  <a:moveTo>
                    <a:pt x="0" y="0"/>
                  </a:moveTo>
                  <a:lnTo>
                    <a:pt x="0" y="644"/>
                  </a:lnTo>
                  <a:lnTo>
                    <a:pt x="4886" y="644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99;p68">
              <a:extLst>
                <a:ext uri="{FF2B5EF4-FFF2-40B4-BE49-F238E27FC236}">
                  <a16:creationId xmlns:a16="http://schemas.microsoft.com/office/drawing/2014/main" id="{AAE31C20-7639-4095-A590-2F2F4CB6986C}"/>
                </a:ext>
              </a:extLst>
            </p:cNvPr>
            <p:cNvSpPr/>
            <p:nvPr/>
          </p:nvSpPr>
          <p:spPr>
            <a:xfrm>
              <a:off x="-667025" y="292300"/>
              <a:ext cx="122175" cy="16525"/>
            </a:xfrm>
            <a:custGeom>
              <a:avLst/>
              <a:gdLst/>
              <a:ahLst/>
              <a:cxnLst/>
              <a:rect l="l" t="t" r="r" b="b"/>
              <a:pathLst>
                <a:path w="4887" h="661" extrusionOk="0">
                  <a:moveTo>
                    <a:pt x="0" y="1"/>
                  </a:moveTo>
                  <a:lnTo>
                    <a:pt x="0" y="661"/>
                  </a:lnTo>
                  <a:lnTo>
                    <a:pt x="4886" y="661"/>
                  </a:lnTo>
                  <a:lnTo>
                    <a:pt x="4886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0;p68">
              <a:extLst>
                <a:ext uri="{FF2B5EF4-FFF2-40B4-BE49-F238E27FC236}">
                  <a16:creationId xmlns:a16="http://schemas.microsoft.com/office/drawing/2014/main" id="{757ABCCE-3C3F-4583-A5A0-DAE2B8DBBD76}"/>
                </a:ext>
              </a:extLst>
            </p:cNvPr>
            <p:cNvSpPr/>
            <p:nvPr/>
          </p:nvSpPr>
          <p:spPr>
            <a:xfrm>
              <a:off x="-667025" y="255000"/>
              <a:ext cx="122175" cy="16525"/>
            </a:xfrm>
            <a:custGeom>
              <a:avLst/>
              <a:gdLst/>
              <a:ahLst/>
              <a:cxnLst/>
              <a:rect l="l" t="t" r="r" b="b"/>
              <a:pathLst>
                <a:path w="4887" h="661" extrusionOk="0">
                  <a:moveTo>
                    <a:pt x="0" y="0"/>
                  </a:moveTo>
                  <a:lnTo>
                    <a:pt x="0" y="660"/>
                  </a:lnTo>
                  <a:lnTo>
                    <a:pt x="4886" y="66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1;p68">
              <a:extLst>
                <a:ext uri="{FF2B5EF4-FFF2-40B4-BE49-F238E27FC236}">
                  <a16:creationId xmlns:a16="http://schemas.microsoft.com/office/drawing/2014/main" id="{5A5F387A-E874-4D43-8C0F-2BBC38E5A4E7}"/>
                </a:ext>
              </a:extLst>
            </p:cNvPr>
            <p:cNvSpPr/>
            <p:nvPr/>
          </p:nvSpPr>
          <p:spPr>
            <a:xfrm>
              <a:off x="-667025" y="217675"/>
              <a:ext cx="122175" cy="16525"/>
            </a:xfrm>
            <a:custGeom>
              <a:avLst/>
              <a:gdLst/>
              <a:ahLst/>
              <a:cxnLst/>
              <a:rect l="l" t="t" r="r" b="b"/>
              <a:pathLst>
                <a:path w="4887" h="661" extrusionOk="0">
                  <a:moveTo>
                    <a:pt x="0" y="1"/>
                  </a:moveTo>
                  <a:lnTo>
                    <a:pt x="0" y="661"/>
                  </a:lnTo>
                  <a:lnTo>
                    <a:pt x="4886" y="661"/>
                  </a:lnTo>
                  <a:lnTo>
                    <a:pt x="4886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02;p68">
              <a:extLst>
                <a:ext uri="{FF2B5EF4-FFF2-40B4-BE49-F238E27FC236}">
                  <a16:creationId xmlns:a16="http://schemas.microsoft.com/office/drawing/2014/main" id="{344D563E-9FAF-4EF0-A386-44E219CE39EF}"/>
                </a:ext>
              </a:extLst>
            </p:cNvPr>
            <p:cNvSpPr/>
            <p:nvPr/>
          </p:nvSpPr>
          <p:spPr>
            <a:xfrm>
              <a:off x="-667025" y="180375"/>
              <a:ext cx="122175" cy="16125"/>
            </a:xfrm>
            <a:custGeom>
              <a:avLst/>
              <a:gdLst/>
              <a:ahLst/>
              <a:cxnLst/>
              <a:rect l="l" t="t" r="r" b="b"/>
              <a:pathLst>
                <a:path w="4887" h="645" extrusionOk="0">
                  <a:moveTo>
                    <a:pt x="0" y="0"/>
                  </a:moveTo>
                  <a:lnTo>
                    <a:pt x="0" y="644"/>
                  </a:lnTo>
                  <a:lnTo>
                    <a:pt x="4886" y="644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03;p68">
              <a:extLst>
                <a:ext uri="{FF2B5EF4-FFF2-40B4-BE49-F238E27FC236}">
                  <a16:creationId xmlns:a16="http://schemas.microsoft.com/office/drawing/2014/main" id="{6FB84245-E6C7-416E-ABF9-889B8BD55FD7}"/>
                </a:ext>
              </a:extLst>
            </p:cNvPr>
            <p:cNvSpPr/>
            <p:nvPr/>
          </p:nvSpPr>
          <p:spPr>
            <a:xfrm>
              <a:off x="-667025" y="142675"/>
              <a:ext cx="122175" cy="16500"/>
            </a:xfrm>
            <a:custGeom>
              <a:avLst/>
              <a:gdLst/>
              <a:ahLst/>
              <a:cxnLst/>
              <a:rect l="l" t="t" r="r" b="b"/>
              <a:pathLst>
                <a:path w="4887" h="660" extrusionOk="0">
                  <a:moveTo>
                    <a:pt x="0" y="0"/>
                  </a:moveTo>
                  <a:lnTo>
                    <a:pt x="0" y="660"/>
                  </a:lnTo>
                  <a:lnTo>
                    <a:pt x="4886" y="66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04;p68">
              <a:extLst>
                <a:ext uri="{FF2B5EF4-FFF2-40B4-BE49-F238E27FC236}">
                  <a16:creationId xmlns:a16="http://schemas.microsoft.com/office/drawing/2014/main" id="{CBF9D3B8-D75C-42BC-90C4-6C748BB682D9}"/>
                </a:ext>
              </a:extLst>
            </p:cNvPr>
            <p:cNvSpPr/>
            <p:nvPr/>
          </p:nvSpPr>
          <p:spPr>
            <a:xfrm>
              <a:off x="-667025" y="105350"/>
              <a:ext cx="122175" cy="16525"/>
            </a:xfrm>
            <a:custGeom>
              <a:avLst/>
              <a:gdLst/>
              <a:ahLst/>
              <a:cxnLst/>
              <a:rect l="l" t="t" r="r" b="b"/>
              <a:pathLst>
                <a:path w="4887" h="661" extrusionOk="0">
                  <a:moveTo>
                    <a:pt x="0" y="1"/>
                  </a:moveTo>
                  <a:lnTo>
                    <a:pt x="0" y="660"/>
                  </a:lnTo>
                  <a:lnTo>
                    <a:pt x="4886" y="660"/>
                  </a:lnTo>
                  <a:lnTo>
                    <a:pt x="4886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0"/>
          <p:cNvSpPr txBox="1">
            <a:spLocks noGrp="1"/>
          </p:cNvSpPr>
          <p:nvPr>
            <p:ph type="title"/>
          </p:nvPr>
        </p:nvSpPr>
        <p:spPr>
          <a:xfrm>
            <a:off x="915726" y="50462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Особисті кордони та відпочинок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3" name="Google Shape;673;p50"/>
          <p:cNvSpPr txBox="1">
            <a:spLocks noGrp="1"/>
          </p:cNvSpPr>
          <p:nvPr>
            <p:ph type="body" idx="4294967295"/>
          </p:nvPr>
        </p:nvSpPr>
        <p:spPr>
          <a:xfrm>
            <a:off x="5638867" y="1410091"/>
            <a:ext cx="2406785" cy="1435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rgbClr val="002060"/>
                </a:solidFill>
              </a:rPr>
              <a:t>Відпочивати так само важливо, як </a:t>
            </a:r>
            <a:r>
              <a:rPr lang="uk-UA" sz="1600" b="1" dirty="0" err="1">
                <a:solidFill>
                  <a:srgbClr val="002060"/>
                </a:solidFill>
              </a:rPr>
              <a:t>плідно</a:t>
            </a:r>
            <a:r>
              <a:rPr lang="uk-UA" sz="1600" b="1" dirty="0">
                <a:solidFill>
                  <a:srgbClr val="002060"/>
                </a:solidFill>
              </a:rPr>
              <a:t> працювати!</a:t>
            </a:r>
            <a:endParaRPr sz="1600" b="1" dirty="0">
              <a:solidFill>
                <a:srgbClr val="002060"/>
              </a:solidFill>
            </a:endParaRPr>
          </a:p>
        </p:txBody>
      </p:sp>
      <p:grpSp>
        <p:nvGrpSpPr>
          <p:cNvPr id="674" name="Google Shape;674;p50"/>
          <p:cNvGrpSpPr/>
          <p:nvPr/>
        </p:nvGrpSpPr>
        <p:grpSpPr>
          <a:xfrm>
            <a:off x="1103343" y="1877301"/>
            <a:ext cx="4926878" cy="2624728"/>
            <a:chOff x="1005364" y="1746486"/>
            <a:chExt cx="4926878" cy="2624728"/>
          </a:xfrm>
        </p:grpSpPr>
        <p:grpSp>
          <p:nvGrpSpPr>
            <p:cNvPr id="675" name="Google Shape;675;p50"/>
            <p:cNvGrpSpPr/>
            <p:nvPr/>
          </p:nvGrpSpPr>
          <p:grpSpPr>
            <a:xfrm>
              <a:off x="1005364" y="1746486"/>
              <a:ext cx="4926878" cy="2624728"/>
              <a:chOff x="233350" y="949250"/>
              <a:chExt cx="7137300" cy="3802300"/>
            </a:xfrm>
          </p:grpSpPr>
          <p:sp>
            <p:nvSpPr>
              <p:cNvPr id="676" name="Google Shape;676;p50"/>
              <p:cNvSpPr/>
              <p:nvPr/>
            </p:nvSpPr>
            <p:spPr>
              <a:xfrm>
                <a:off x="4428450" y="2808675"/>
                <a:ext cx="1478900" cy="330100"/>
              </a:xfrm>
              <a:custGeom>
                <a:avLst/>
                <a:gdLst/>
                <a:ahLst/>
                <a:cxnLst/>
                <a:rect l="l" t="t" r="r" b="b"/>
                <a:pathLst>
                  <a:path w="59156" h="13204" extrusionOk="0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59155" y="13203"/>
                    </a:move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0"/>
              <p:cNvSpPr/>
              <p:nvPr/>
            </p:nvSpPr>
            <p:spPr>
              <a:xfrm>
                <a:off x="2909400" y="1076125"/>
                <a:ext cx="4118650" cy="3109225"/>
              </a:xfrm>
              <a:custGeom>
                <a:avLst/>
                <a:gdLst/>
                <a:ahLst/>
                <a:cxnLst/>
                <a:rect l="l" t="t" r="r" b="b"/>
                <a:pathLst>
                  <a:path w="164746" h="124369" extrusionOk="0">
                    <a:moveTo>
                      <a:pt x="49520" y="11070"/>
                    </a:moveTo>
                    <a:cubicBezTo>
                      <a:pt x="49737" y="11070"/>
                      <a:pt x="49861" y="11136"/>
                      <a:pt x="49875" y="11358"/>
                    </a:cubicBezTo>
                    <a:cubicBezTo>
                      <a:pt x="49875" y="11575"/>
                      <a:pt x="49818" y="11698"/>
                      <a:pt x="49684" y="11698"/>
                    </a:cubicBezTo>
                    <a:cubicBezTo>
                      <a:pt x="49636" y="11698"/>
                      <a:pt x="49580" y="11683"/>
                      <a:pt x="49512" y="11651"/>
                    </a:cubicBezTo>
                    <a:cubicBezTo>
                      <a:pt x="49305" y="11565"/>
                      <a:pt x="49115" y="11444"/>
                      <a:pt x="48925" y="11323"/>
                    </a:cubicBezTo>
                    <a:lnTo>
                      <a:pt x="49339" y="11081"/>
                    </a:lnTo>
                    <a:cubicBezTo>
                      <a:pt x="49405" y="11074"/>
                      <a:pt x="49465" y="11070"/>
                      <a:pt x="49520" y="11070"/>
                    </a:cubicBezTo>
                    <a:close/>
                    <a:moveTo>
                      <a:pt x="46983" y="11081"/>
                    </a:moveTo>
                    <a:cubicBezTo>
                      <a:pt x="47014" y="11081"/>
                      <a:pt x="47051" y="11087"/>
                      <a:pt x="47093" y="11098"/>
                    </a:cubicBezTo>
                    <a:cubicBezTo>
                      <a:pt x="47369" y="11185"/>
                      <a:pt x="47870" y="11168"/>
                      <a:pt x="47767" y="11686"/>
                    </a:cubicBezTo>
                    <a:cubicBezTo>
                      <a:pt x="47732" y="11893"/>
                      <a:pt x="47888" y="12274"/>
                      <a:pt x="47490" y="12343"/>
                    </a:cubicBezTo>
                    <a:cubicBezTo>
                      <a:pt x="47110" y="12222"/>
                      <a:pt x="46834" y="11893"/>
                      <a:pt x="46799" y="11496"/>
                    </a:cubicBezTo>
                    <a:cubicBezTo>
                      <a:pt x="46784" y="11302"/>
                      <a:pt x="46782" y="11081"/>
                      <a:pt x="46983" y="11081"/>
                    </a:cubicBezTo>
                    <a:close/>
                    <a:moveTo>
                      <a:pt x="38158" y="11530"/>
                    </a:moveTo>
                    <a:cubicBezTo>
                      <a:pt x="38279" y="11530"/>
                      <a:pt x="38417" y="11703"/>
                      <a:pt x="38642" y="11876"/>
                    </a:cubicBezTo>
                    <a:cubicBezTo>
                      <a:pt x="38366" y="12118"/>
                      <a:pt x="38089" y="12360"/>
                      <a:pt x="37778" y="12585"/>
                    </a:cubicBezTo>
                    <a:cubicBezTo>
                      <a:pt x="35549" y="13967"/>
                      <a:pt x="35514" y="15903"/>
                      <a:pt x="37692" y="17268"/>
                    </a:cubicBezTo>
                    <a:cubicBezTo>
                      <a:pt x="38003" y="17458"/>
                      <a:pt x="38227" y="17631"/>
                      <a:pt x="38158" y="18080"/>
                    </a:cubicBezTo>
                    <a:cubicBezTo>
                      <a:pt x="38106" y="18529"/>
                      <a:pt x="37951" y="18599"/>
                      <a:pt x="37553" y="18737"/>
                    </a:cubicBezTo>
                    <a:cubicBezTo>
                      <a:pt x="36568" y="19117"/>
                      <a:pt x="36309" y="19981"/>
                      <a:pt x="36378" y="20949"/>
                    </a:cubicBezTo>
                    <a:cubicBezTo>
                      <a:pt x="36427" y="21679"/>
                      <a:pt x="36279" y="22143"/>
                      <a:pt x="35819" y="22143"/>
                    </a:cubicBezTo>
                    <a:cubicBezTo>
                      <a:pt x="35625" y="22143"/>
                      <a:pt x="35377" y="22061"/>
                      <a:pt x="35065" y="21882"/>
                    </a:cubicBezTo>
                    <a:cubicBezTo>
                      <a:pt x="34913" y="21798"/>
                      <a:pt x="34745" y="21754"/>
                      <a:pt x="34578" y="21754"/>
                    </a:cubicBezTo>
                    <a:cubicBezTo>
                      <a:pt x="34403" y="21754"/>
                      <a:pt x="34230" y="21802"/>
                      <a:pt x="34080" y="21899"/>
                    </a:cubicBezTo>
                    <a:cubicBezTo>
                      <a:pt x="33134" y="22372"/>
                      <a:pt x="32094" y="22613"/>
                      <a:pt x="31041" y="22613"/>
                    </a:cubicBezTo>
                    <a:cubicBezTo>
                      <a:pt x="30747" y="22613"/>
                      <a:pt x="30451" y="22594"/>
                      <a:pt x="30157" y="22556"/>
                    </a:cubicBezTo>
                    <a:cubicBezTo>
                      <a:pt x="29915" y="22521"/>
                      <a:pt x="29759" y="22608"/>
                      <a:pt x="29829" y="22262"/>
                    </a:cubicBezTo>
                    <a:lnTo>
                      <a:pt x="29829" y="22262"/>
                    </a:lnTo>
                    <a:lnTo>
                      <a:pt x="29829" y="22279"/>
                    </a:lnTo>
                    <a:cubicBezTo>
                      <a:pt x="29898" y="21986"/>
                      <a:pt x="29984" y="21882"/>
                      <a:pt x="30364" y="21830"/>
                    </a:cubicBezTo>
                    <a:cubicBezTo>
                      <a:pt x="31505" y="21675"/>
                      <a:pt x="32836" y="21467"/>
                      <a:pt x="33354" y="20361"/>
                    </a:cubicBezTo>
                    <a:cubicBezTo>
                      <a:pt x="33821" y="19342"/>
                      <a:pt x="33872" y="18184"/>
                      <a:pt x="34927" y="17458"/>
                    </a:cubicBezTo>
                    <a:cubicBezTo>
                      <a:pt x="35238" y="17216"/>
                      <a:pt x="34978" y="16836"/>
                      <a:pt x="34667" y="16594"/>
                    </a:cubicBezTo>
                    <a:cubicBezTo>
                      <a:pt x="33216" y="15436"/>
                      <a:pt x="33907" y="14572"/>
                      <a:pt x="35099" y="13846"/>
                    </a:cubicBezTo>
                    <a:cubicBezTo>
                      <a:pt x="35860" y="13380"/>
                      <a:pt x="36724" y="13086"/>
                      <a:pt x="37018" y="12066"/>
                    </a:cubicBezTo>
                    <a:cubicBezTo>
                      <a:pt x="37156" y="11582"/>
                      <a:pt x="37709" y="11548"/>
                      <a:pt x="38158" y="11530"/>
                    </a:cubicBezTo>
                    <a:close/>
                    <a:moveTo>
                      <a:pt x="46802" y="32066"/>
                    </a:moveTo>
                    <a:cubicBezTo>
                      <a:pt x="47245" y="32066"/>
                      <a:pt x="47720" y="32469"/>
                      <a:pt x="47888" y="33080"/>
                    </a:cubicBezTo>
                    <a:cubicBezTo>
                      <a:pt x="48059" y="33754"/>
                      <a:pt x="48393" y="34225"/>
                      <a:pt x="48918" y="34225"/>
                    </a:cubicBezTo>
                    <a:cubicBezTo>
                      <a:pt x="49080" y="34225"/>
                      <a:pt x="49261" y="34181"/>
                      <a:pt x="49460" y="34083"/>
                    </a:cubicBezTo>
                    <a:cubicBezTo>
                      <a:pt x="50103" y="33764"/>
                      <a:pt x="50701" y="33627"/>
                      <a:pt x="51269" y="33627"/>
                    </a:cubicBezTo>
                    <a:cubicBezTo>
                      <a:pt x="52489" y="33627"/>
                      <a:pt x="53566" y="34260"/>
                      <a:pt x="54628" y="35085"/>
                    </a:cubicBezTo>
                    <a:cubicBezTo>
                      <a:pt x="54818" y="35223"/>
                      <a:pt x="55008" y="35396"/>
                      <a:pt x="55163" y="35586"/>
                    </a:cubicBezTo>
                    <a:cubicBezTo>
                      <a:pt x="55543" y="36053"/>
                      <a:pt x="56684" y="36070"/>
                      <a:pt x="56321" y="36917"/>
                    </a:cubicBezTo>
                    <a:lnTo>
                      <a:pt x="56321" y="36934"/>
                    </a:lnTo>
                    <a:cubicBezTo>
                      <a:pt x="56149" y="37350"/>
                      <a:pt x="55751" y="37415"/>
                      <a:pt x="55318" y="37415"/>
                    </a:cubicBezTo>
                    <a:cubicBezTo>
                      <a:pt x="55122" y="37415"/>
                      <a:pt x="54919" y="37401"/>
                      <a:pt x="54727" y="37401"/>
                    </a:cubicBezTo>
                    <a:cubicBezTo>
                      <a:pt x="54620" y="37401"/>
                      <a:pt x="54517" y="37405"/>
                      <a:pt x="54420" y="37418"/>
                    </a:cubicBezTo>
                    <a:cubicBezTo>
                      <a:pt x="54278" y="37432"/>
                      <a:pt x="54136" y="37440"/>
                      <a:pt x="53995" y="37440"/>
                    </a:cubicBezTo>
                    <a:cubicBezTo>
                      <a:pt x="53292" y="37440"/>
                      <a:pt x="52602" y="37262"/>
                      <a:pt x="51983" y="36917"/>
                    </a:cubicBezTo>
                    <a:cubicBezTo>
                      <a:pt x="51332" y="36539"/>
                      <a:pt x="50680" y="36418"/>
                      <a:pt x="50028" y="36418"/>
                    </a:cubicBezTo>
                    <a:cubicBezTo>
                      <a:pt x="48867" y="36418"/>
                      <a:pt x="47706" y="36802"/>
                      <a:pt x="46545" y="36802"/>
                    </a:cubicBezTo>
                    <a:cubicBezTo>
                      <a:pt x="46302" y="36802"/>
                      <a:pt x="46058" y="36785"/>
                      <a:pt x="45814" y="36744"/>
                    </a:cubicBezTo>
                    <a:cubicBezTo>
                      <a:pt x="44881" y="36588"/>
                      <a:pt x="44552" y="36105"/>
                      <a:pt x="44673" y="35241"/>
                    </a:cubicBezTo>
                    <a:cubicBezTo>
                      <a:pt x="44846" y="34083"/>
                      <a:pt x="45537" y="33115"/>
                      <a:pt x="46263" y="32320"/>
                    </a:cubicBezTo>
                    <a:cubicBezTo>
                      <a:pt x="46417" y="32145"/>
                      <a:pt x="46607" y="32066"/>
                      <a:pt x="46802" y="32066"/>
                    </a:cubicBezTo>
                    <a:close/>
                    <a:moveTo>
                      <a:pt x="64554" y="31370"/>
                    </a:moveTo>
                    <a:cubicBezTo>
                      <a:pt x="64860" y="31370"/>
                      <a:pt x="65185" y="31437"/>
                      <a:pt x="65532" y="31594"/>
                    </a:cubicBezTo>
                    <a:cubicBezTo>
                      <a:pt x="65878" y="31767"/>
                      <a:pt x="65930" y="32251"/>
                      <a:pt x="65636" y="32493"/>
                    </a:cubicBezTo>
                    <a:cubicBezTo>
                      <a:pt x="64063" y="34065"/>
                      <a:pt x="64184" y="35085"/>
                      <a:pt x="65895" y="36588"/>
                    </a:cubicBezTo>
                    <a:cubicBezTo>
                      <a:pt x="67243" y="37815"/>
                      <a:pt x="67762" y="39544"/>
                      <a:pt x="68211" y="41237"/>
                    </a:cubicBezTo>
                    <a:cubicBezTo>
                      <a:pt x="68364" y="41802"/>
                      <a:pt x="68057" y="41990"/>
                      <a:pt x="67435" y="41990"/>
                    </a:cubicBezTo>
                    <a:cubicBezTo>
                      <a:pt x="67353" y="41990"/>
                      <a:pt x="67266" y="41986"/>
                      <a:pt x="67174" y="41980"/>
                    </a:cubicBezTo>
                    <a:cubicBezTo>
                      <a:pt x="66517" y="41064"/>
                      <a:pt x="64271" y="41825"/>
                      <a:pt x="64547" y="39146"/>
                    </a:cubicBezTo>
                    <a:lnTo>
                      <a:pt x="64547" y="39146"/>
                    </a:lnTo>
                    <a:lnTo>
                      <a:pt x="64547" y="39181"/>
                    </a:lnTo>
                    <a:cubicBezTo>
                      <a:pt x="64685" y="37885"/>
                      <a:pt x="63113" y="36295"/>
                      <a:pt x="62076" y="35050"/>
                    </a:cubicBezTo>
                    <a:cubicBezTo>
                      <a:pt x="61281" y="34100"/>
                      <a:pt x="61385" y="33288"/>
                      <a:pt x="62076" y="32683"/>
                    </a:cubicBezTo>
                    <a:cubicBezTo>
                      <a:pt x="62786" y="32052"/>
                      <a:pt x="63577" y="31370"/>
                      <a:pt x="64554" y="31370"/>
                    </a:cubicBezTo>
                    <a:close/>
                    <a:moveTo>
                      <a:pt x="30705" y="33465"/>
                    </a:moveTo>
                    <a:cubicBezTo>
                      <a:pt x="30874" y="33465"/>
                      <a:pt x="31043" y="33637"/>
                      <a:pt x="31090" y="33720"/>
                    </a:cubicBezTo>
                    <a:cubicBezTo>
                      <a:pt x="31920" y="35120"/>
                      <a:pt x="33579" y="35258"/>
                      <a:pt x="34719" y="36226"/>
                    </a:cubicBezTo>
                    <a:cubicBezTo>
                      <a:pt x="36205" y="37487"/>
                      <a:pt x="36275" y="39354"/>
                      <a:pt x="37191" y="40822"/>
                    </a:cubicBezTo>
                    <a:cubicBezTo>
                      <a:pt x="37484" y="41289"/>
                      <a:pt x="37571" y="41980"/>
                      <a:pt x="37968" y="42274"/>
                    </a:cubicBezTo>
                    <a:cubicBezTo>
                      <a:pt x="38403" y="42594"/>
                      <a:pt x="39075" y="43217"/>
                      <a:pt x="39556" y="43217"/>
                    </a:cubicBezTo>
                    <a:cubicBezTo>
                      <a:pt x="39725" y="43217"/>
                      <a:pt x="39870" y="43141"/>
                      <a:pt x="39973" y="42948"/>
                    </a:cubicBezTo>
                    <a:cubicBezTo>
                      <a:pt x="40336" y="42274"/>
                      <a:pt x="41234" y="41289"/>
                      <a:pt x="40543" y="40183"/>
                    </a:cubicBezTo>
                    <a:cubicBezTo>
                      <a:pt x="40301" y="39803"/>
                      <a:pt x="39610" y="39215"/>
                      <a:pt x="40284" y="38904"/>
                    </a:cubicBezTo>
                    <a:cubicBezTo>
                      <a:pt x="40592" y="38765"/>
                      <a:pt x="41024" y="38302"/>
                      <a:pt x="41439" y="38302"/>
                    </a:cubicBezTo>
                    <a:cubicBezTo>
                      <a:pt x="41746" y="38302"/>
                      <a:pt x="42043" y="38557"/>
                      <a:pt x="42271" y="39388"/>
                    </a:cubicBezTo>
                    <a:cubicBezTo>
                      <a:pt x="42782" y="41200"/>
                      <a:pt x="43748" y="43327"/>
                      <a:pt x="46038" y="43327"/>
                    </a:cubicBezTo>
                    <a:cubicBezTo>
                      <a:pt x="46150" y="43327"/>
                      <a:pt x="46266" y="43321"/>
                      <a:pt x="46384" y="43311"/>
                    </a:cubicBezTo>
                    <a:cubicBezTo>
                      <a:pt x="46463" y="43304"/>
                      <a:pt x="46542" y="43300"/>
                      <a:pt x="46620" y="43300"/>
                    </a:cubicBezTo>
                    <a:cubicBezTo>
                      <a:pt x="47585" y="43300"/>
                      <a:pt x="48526" y="43802"/>
                      <a:pt x="49487" y="43802"/>
                    </a:cubicBezTo>
                    <a:cubicBezTo>
                      <a:pt x="49955" y="43802"/>
                      <a:pt x="50429" y="43683"/>
                      <a:pt x="50912" y="43328"/>
                    </a:cubicBezTo>
                    <a:cubicBezTo>
                      <a:pt x="51106" y="43191"/>
                      <a:pt x="51242" y="43135"/>
                      <a:pt x="51336" y="43135"/>
                    </a:cubicBezTo>
                    <a:cubicBezTo>
                      <a:pt x="51643" y="43135"/>
                      <a:pt x="51508" y="43736"/>
                      <a:pt x="51534" y="44054"/>
                    </a:cubicBezTo>
                    <a:cubicBezTo>
                      <a:pt x="51845" y="45488"/>
                      <a:pt x="50843" y="46629"/>
                      <a:pt x="50618" y="47942"/>
                    </a:cubicBezTo>
                    <a:cubicBezTo>
                      <a:pt x="50585" y="48144"/>
                      <a:pt x="50240" y="48444"/>
                      <a:pt x="50046" y="48444"/>
                    </a:cubicBezTo>
                    <a:cubicBezTo>
                      <a:pt x="50041" y="48444"/>
                      <a:pt x="50036" y="48444"/>
                      <a:pt x="50031" y="48444"/>
                    </a:cubicBezTo>
                    <a:cubicBezTo>
                      <a:pt x="49523" y="48389"/>
                      <a:pt x="49010" y="48372"/>
                      <a:pt x="48494" y="48372"/>
                    </a:cubicBezTo>
                    <a:cubicBezTo>
                      <a:pt x="47534" y="48372"/>
                      <a:pt x="46564" y="48433"/>
                      <a:pt x="45600" y="48433"/>
                    </a:cubicBezTo>
                    <a:cubicBezTo>
                      <a:pt x="43779" y="48433"/>
                      <a:pt x="41984" y="48215"/>
                      <a:pt x="40336" y="46957"/>
                    </a:cubicBezTo>
                    <a:cubicBezTo>
                      <a:pt x="40033" y="46726"/>
                      <a:pt x="39675" y="46623"/>
                      <a:pt x="39308" y="46623"/>
                    </a:cubicBezTo>
                    <a:cubicBezTo>
                      <a:pt x="38250" y="46623"/>
                      <a:pt x="37116" y="47478"/>
                      <a:pt x="37000" y="48582"/>
                    </a:cubicBezTo>
                    <a:cubicBezTo>
                      <a:pt x="36972" y="48947"/>
                      <a:pt x="36796" y="49426"/>
                      <a:pt x="36527" y="49426"/>
                    </a:cubicBezTo>
                    <a:cubicBezTo>
                      <a:pt x="36465" y="49426"/>
                      <a:pt x="36398" y="49400"/>
                      <a:pt x="36326" y="49342"/>
                    </a:cubicBezTo>
                    <a:cubicBezTo>
                      <a:pt x="35376" y="48582"/>
                      <a:pt x="34045" y="48772"/>
                      <a:pt x="33147" y="47752"/>
                    </a:cubicBezTo>
                    <a:cubicBezTo>
                      <a:pt x="32334" y="46819"/>
                      <a:pt x="30900" y="46785"/>
                      <a:pt x="29673" y="46525"/>
                    </a:cubicBezTo>
                    <a:cubicBezTo>
                      <a:pt x="28913" y="46370"/>
                      <a:pt x="27807" y="46422"/>
                      <a:pt x="28567" y="44953"/>
                    </a:cubicBezTo>
                    <a:cubicBezTo>
                      <a:pt x="28982" y="44158"/>
                      <a:pt x="29034" y="43000"/>
                      <a:pt x="28515" y="42257"/>
                    </a:cubicBezTo>
                    <a:cubicBezTo>
                      <a:pt x="28230" y="41853"/>
                      <a:pt x="27848" y="41722"/>
                      <a:pt x="27412" y="41722"/>
                    </a:cubicBezTo>
                    <a:cubicBezTo>
                      <a:pt x="27028" y="41722"/>
                      <a:pt x="26602" y="41823"/>
                      <a:pt x="26165" y="41928"/>
                    </a:cubicBezTo>
                    <a:cubicBezTo>
                      <a:pt x="25497" y="42091"/>
                      <a:pt x="24818" y="42128"/>
                      <a:pt x="24133" y="42128"/>
                    </a:cubicBezTo>
                    <a:cubicBezTo>
                      <a:pt x="23569" y="42128"/>
                      <a:pt x="23001" y="42103"/>
                      <a:pt x="22432" y="42103"/>
                    </a:cubicBezTo>
                    <a:cubicBezTo>
                      <a:pt x="21707" y="42103"/>
                      <a:pt x="20980" y="42143"/>
                      <a:pt x="20255" y="42326"/>
                    </a:cubicBezTo>
                    <a:cubicBezTo>
                      <a:pt x="19287" y="42585"/>
                      <a:pt x="18319" y="42862"/>
                      <a:pt x="17559" y="43380"/>
                    </a:cubicBezTo>
                    <a:cubicBezTo>
                      <a:pt x="17082" y="43705"/>
                      <a:pt x="16613" y="43798"/>
                      <a:pt x="16149" y="43798"/>
                    </a:cubicBezTo>
                    <a:cubicBezTo>
                      <a:pt x="15538" y="43798"/>
                      <a:pt x="14935" y="43638"/>
                      <a:pt x="14326" y="43638"/>
                    </a:cubicBezTo>
                    <a:cubicBezTo>
                      <a:pt x="14292" y="43638"/>
                      <a:pt x="14258" y="43638"/>
                      <a:pt x="14223" y="43639"/>
                    </a:cubicBezTo>
                    <a:cubicBezTo>
                      <a:pt x="14120" y="43622"/>
                      <a:pt x="14016" y="43570"/>
                      <a:pt x="13930" y="43466"/>
                    </a:cubicBezTo>
                    <a:cubicBezTo>
                      <a:pt x="14043" y="43169"/>
                      <a:pt x="14308" y="43115"/>
                      <a:pt x="14562" y="43115"/>
                    </a:cubicBezTo>
                    <a:cubicBezTo>
                      <a:pt x="14617" y="43115"/>
                      <a:pt x="14672" y="43118"/>
                      <a:pt x="14725" y="43121"/>
                    </a:cubicBezTo>
                    <a:cubicBezTo>
                      <a:pt x="14838" y="43129"/>
                      <a:pt x="14949" y="43134"/>
                      <a:pt x="15058" y="43134"/>
                    </a:cubicBezTo>
                    <a:cubicBezTo>
                      <a:pt x="16723" y="43134"/>
                      <a:pt x="17967" y="42165"/>
                      <a:pt x="18388" y="40771"/>
                    </a:cubicBezTo>
                    <a:cubicBezTo>
                      <a:pt x="18976" y="38921"/>
                      <a:pt x="20808" y="38282"/>
                      <a:pt x="21482" y="37090"/>
                    </a:cubicBezTo>
                    <a:cubicBezTo>
                      <a:pt x="22174" y="35865"/>
                      <a:pt x="22770" y="35535"/>
                      <a:pt x="23579" y="35535"/>
                    </a:cubicBezTo>
                    <a:cubicBezTo>
                      <a:pt x="23899" y="35535"/>
                      <a:pt x="24254" y="35587"/>
                      <a:pt x="24661" y="35655"/>
                    </a:cubicBezTo>
                    <a:cubicBezTo>
                      <a:pt x="24682" y="35658"/>
                      <a:pt x="24703" y="35660"/>
                      <a:pt x="24725" y="35660"/>
                    </a:cubicBezTo>
                    <a:cubicBezTo>
                      <a:pt x="25065" y="35660"/>
                      <a:pt x="25513" y="35293"/>
                      <a:pt x="25854" y="35033"/>
                    </a:cubicBezTo>
                    <a:cubicBezTo>
                      <a:pt x="26267" y="34730"/>
                      <a:pt x="26584" y="34570"/>
                      <a:pt x="26849" y="34570"/>
                    </a:cubicBezTo>
                    <a:cubicBezTo>
                      <a:pt x="27249" y="34570"/>
                      <a:pt x="27529" y="34935"/>
                      <a:pt x="27841" y="35724"/>
                    </a:cubicBezTo>
                    <a:cubicBezTo>
                      <a:pt x="28325" y="36969"/>
                      <a:pt x="29742" y="37574"/>
                      <a:pt x="30952" y="38161"/>
                    </a:cubicBezTo>
                    <a:cubicBezTo>
                      <a:pt x="31712" y="38524"/>
                      <a:pt x="32732" y="38852"/>
                      <a:pt x="32680" y="39716"/>
                    </a:cubicBezTo>
                    <a:cubicBezTo>
                      <a:pt x="32594" y="40753"/>
                      <a:pt x="31488" y="40546"/>
                      <a:pt x="30710" y="40615"/>
                    </a:cubicBezTo>
                    <a:cubicBezTo>
                      <a:pt x="30312" y="40650"/>
                      <a:pt x="29794" y="40598"/>
                      <a:pt x="29673" y="41134"/>
                    </a:cubicBezTo>
                    <a:cubicBezTo>
                      <a:pt x="29552" y="41669"/>
                      <a:pt x="30036" y="41825"/>
                      <a:pt x="30382" y="42032"/>
                    </a:cubicBezTo>
                    <a:cubicBezTo>
                      <a:pt x="30898" y="42336"/>
                      <a:pt x="31474" y="42934"/>
                      <a:pt x="32011" y="42934"/>
                    </a:cubicBezTo>
                    <a:cubicBezTo>
                      <a:pt x="32175" y="42934"/>
                      <a:pt x="32336" y="42878"/>
                      <a:pt x="32490" y="42741"/>
                    </a:cubicBezTo>
                    <a:cubicBezTo>
                      <a:pt x="33354" y="41963"/>
                      <a:pt x="33890" y="40788"/>
                      <a:pt x="34512" y="39751"/>
                    </a:cubicBezTo>
                    <a:cubicBezTo>
                      <a:pt x="34586" y="39617"/>
                      <a:pt x="34289" y="39329"/>
                      <a:pt x="34602" y="39329"/>
                    </a:cubicBezTo>
                    <a:cubicBezTo>
                      <a:pt x="34653" y="39329"/>
                      <a:pt x="34719" y="39337"/>
                      <a:pt x="34806" y="39354"/>
                    </a:cubicBezTo>
                    <a:cubicBezTo>
                      <a:pt x="34890" y="39373"/>
                      <a:pt x="34965" y="39381"/>
                      <a:pt x="35031" y="39381"/>
                    </a:cubicBezTo>
                    <a:cubicBezTo>
                      <a:pt x="35567" y="39381"/>
                      <a:pt x="35557" y="38814"/>
                      <a:pt x="35341" y="38507"/>
                    </a:cubicBezTo>
                    <a:cubicBezTo>
                      <a:pt x="34806" y="37781"/>
                      <a:pt x="34546" y="36658"/>
                      <a:pt x="33561" y="36468"/>
                    </a:cubicBezTo>
                    <a:cubicBezTo>
                      <a:pt x="32248" y="36208"/>
                      <a:pt x="31591" y="35206"/>
                      <a:pt x="30727" y="34411"/>
                    </a:cubicBezTo>
                    <a:cubicBezTo>
                      <a:pt x="30468" y="34169"/>
                      <a:pt x="30278" y="33910"/>
                      <a:pt x="30485" y="33599"/>
                    </a:cubicBezTo>
                    <a:cubicBezTo>
                      <a:pt x="30551" y="33501"/>
                      <a:pt x="30628" y="33465"/>
                      <a:pt x="30705" y="33465"/>
                    </a:cubicBezTo>
                    <a:close/>
                    <a:moveTo>
                      <a:pt x="65829" y="50622"/>
                    </a:moveTo>
                    <a:cubicBezTo>
                      <a:pt x="66138" y="50622"/>
                      <a:pt x="66376" y="50877"/>
                      <a:pt x="66569" y="51209"/>
                    </a:cubicBezTo>
                    <a:cubicBezTo>
                      <a:pt x="67601" y="52923"/>
                      <a:pt x="68767" y="54401"/>
                      <a:pt x="70703" y="54401"/>
                    </a:cubicBezTo>
                    <a:cubicBezTo>
                      <a:pt x="71167" y="54401"/>
                      <a:pt x="71676" y="54316"/>
                      <a:pt x="72237" y="54129"/>
                    </a:cubicBezTo>
                    <a:cubicBezTo>
                      <a:pt x="72263" y="54119"/>
                      <a:pt x="72291" y="54114"/>
                      <a:pt x="72320" y="54114"/>
                    </a:cubicBezTo>
                    <a:cubicBezTo>
                      <a:pt x="72487" y="54114"/>
                      <a:pt x="72701" y="54260"/>
                      <a:pt x="72877" y="54319"/>
                    </a:cubicBezTo>
                    <a:cubicBezTo>
                      <a:pt x="72687" y="54406"/>
                      <a:pt x="72514" y="54527"/>
                      <a:pt x="72358" y="54665"/>
                    </a:cubicBezTo>
                    <a:lnTo>
                      <a:pt x="72358" y="54682"/>
                    </a:lnTo>
                    <a:cubicBezTo>
                      <a:pt x="71675" y="55659"/>
                      <a:pt x="71022" y="56681"/>
                      <a:pt x="69648" y="56681"/>
                    </a:cubicBezTo>
                    <a:cubicBezTo>
                      <a:pt x="69564" y="56681"/>
                      <a:pt x="69476" y="56678"/>
                      <a:pt x="69386" y="56669"/>
                    </a:cubicBezTo>
                    <a:cubicBezTo>
                      <a:pt x="69196" y="56600"/>
                      <a:pt x="68850" y="56549"/>
                      <a:pt x="68850" y="56445"/>
                    </a:cubicBezTo>
                    <a:cubicBezTo>
                      <a:pt x="68660" y="54216"/>
                      <a:pt x="66258" y="53559"/>
                      <a:pt x="65532" y="51727"/>
                    </a:cubicBezTo>
                    <a:cubicBezTo>
                      <a:pt x="65394" y="51381"/>
                      <a:pt x="64945" y="50932"/>
                      <a:pt x="65584" y="50673"/>
                    </a:cubicBezTo>
                    <a:cubicBezTo>
                      <a:pt x="65670" y="50638"/>
                      <a:pt x="65752" y="50622"/>
                      <a:pt x="65829" y="50622"/>
                    </a:cubicBezTo>
                    <a:close/>
                    <a:moveTo>
                      <a:pt x="50497" y="52695"/>
                    </a:moveTo>
                    <a:lnTo>
                      <a:pt x="50497" y="52695"/>
                    </a:lnTo>
                    <a:cubicBezTo>
                      <a:pt x="51016" y="52885"/>
                      <a:pt x="51863" y="52937"/>
                      <a:pt x="52001" y="53265"/>
                    </a:cubicBezTo>
                    <a:cubicBezTo>
                      <a:pt x="53055" y="55840"/>
                      <a:pt x="55734" y="57464"/>
                      <a:pt x="56114" y="60420"/>
                    </a:cubicBezTo>
                    <a:cubicBezTo>
                      <a:pt x="56252" y="61439"/>
                      <a:pt x="57323" y="61802"/>
                      <a:pt x="57859" y="62580"/>
                    </a:cubicBezTo>
                    <a:cubicBezTo>
                      <a:pt x="59294" y="64654"/>
                      <a:pt x="60106" y="66952"/>
                      <a:pt x="60763" y="69337"/>
                    </a:cubicBezTo>
                    <a:cubicBezTo>
                      <a:pt x="58533" y="67643"/>
                      <a:pt x="56615" y="65656"/>
                      <a:pt x="55336" y="63133"/>
                    </a:cubicBezTo>
                    <a:cubicBezTo>
                      <a:pt x="55198" y="62874"/>
                      <a:pt x="55008" y="62614"/>
                      <a:pt x="55008" y="62355"/>
                    </a:cubicBezTo>
                    <a:cubicBezTo>
                      <a:pt x="54990" y="58916"/>
                      <a:pt x="52139" y="56739"/>
                      <a:pt x="51189" y="53697"/>
                    </a:cubicBezTo>
                    <a:cubicBezTo>
                      <a:pt x="51085" y="53334"/>
                      <a:pt x="50739" y="53040"/>
                      <a:pt x="50497" y="52695"/>
                    </a:cubicBezTo>
                    <a:close/>
                    <a:moveTo>
                      <a:pt x="87976" y="1"/>
                    </a:moveTo>
                    <a:cubicBezTo>
                      <a:pt x="87018" y="1"/>
                      <a:pt x="85745" y="1010"/>
                      <a:pt x="84455" y="1127"/>
                    </a:cubicBezTo>
                    <a:cubicBezTo>
                      <a:pt x="83776" y="1176"/>
                      <a:pt x="83111" y="1512"/>
                      <a:pt x="82448" y="1512"/>
                    </a:cubicBezTo>
                    <a:cubicBezTo>
                      <a:pt x="82403" y="1512"/>
                      <a:pt x="82358" y="1511"/>
                      <a:pt x="82313" y="1507"/>
                    </a:cubicBezTo>
                    <a:cubicBezTo>
                      <a:pt x="82281" y="1506"/>
                      <a:pt x="82250" y="1506"/>
                      <a:pt x="82218" y="1506"/>
                    </a:cubicBezTo>
                    <a:cubicBezTo>
                      <a:pt x="80376" y="1506"/>
                      <a:pt x="79245" y="3375"/>
                      <a:pt x="77443" y="3375"/>
                    </a:cubicBezTo>
                    <a:cubicBezTo>
                      <a:pt x="77340" y="3375"/>
                      <a:pt x="77235" y="3369"/>
                      <a:pt x="77128" y="3356"/>
                    </a:cubicBezTo>
                    <a:cubicBezTo>
                      <a:pt x="77026" y="3344"/>
                      <a:pt x="76928" y="3335"/>
                      <a:pt x="76837" y="3335"/>
                    </a:cubicBezTo>
                    <a:cubicBezTo>
                      <a:pt x="76434" y="3335"/>
                      <a:pt x="76136" y="3491"/>
                      <a:pt x="75953" y="4082"/>
                    </a:cubicBezTo>
                    <a:cubicBezTo>
                      <a:pt x="75843" y="4459"/>
                      <a:pt x="75132" y="4980"/>
                      <a:pt x="74758" y="4980"/>
                    </a:cubicBezTo>
                    <a:cubicBezTo>
                      <a:pt x="74720" y="4980"/>
                      <a:pt x="74687" y="4974"/>
                      <a:pt x="74657" y="4964"/>
                    </a:cubicBezTo>
                    <a:cubicBezTo>
                      <a:pt x="73910" y="4715"/>
                      <a:pt x="73366" y="4590"/>
                      <a:pt x="73013" y="4590"/>
                    </a:cubicBezTo>
                    <a:cubicBezTo>
                      <a:pt x="72190" y="4590"/>
                      <a:pt x="72409" y="5268"/>
                      <a:pt x="73534" y="6623"/>
                    </a:cubicBezTo>
                    <a:cubicBezTo>
                      <a:pt x="73585" y="6692"/>
                      <a:pt x="73499" y="6882"/>
                      <a:pt x="73482" y="7003"/>
                    </a:cubicBezTo>
                    <a:cubicBezTo>
                      <a:pt x="73413" y="6968"/>
                      <a:pt x="73292" y="6951"/>
                      <a:pt x="73240" y="6882"/>
                    </a:cubicBezTo>
                    <a:cubicBezTo>
                      <a:pt x="72877" y="6381"/>
                      <a:pt x="72324" y="5914"/>
                      <a:pt x="72220" y="5344"/>
                    </a:cubicBezTo>
                    <a:cubicBezTo>
                      <a:pt x="72065" y="4531"/>
                      <a:pt x="71961" y="3840"/>
                      <a:pt x="71010" y="3650"/>
                    </a:cubicBezTo>
                    <a:cubicBezTo>
                      <a:pt x="70839" y="3615"/>
                      <a:pt x="70680" y="3599"/>
                      <a:pt x="70533" y="3599"/>
                    </a:cubicBezTo>
                    <a:cubicBezTo>
                      <a:pt x="69359" y="3599"/>
                      <a:pt x="68898" y="4626"/>
                      <a:pt x="68315" y="5517"/>
                    </a:cubicBezTo>
                    <a:cubicBezTo>
                      <a:pt x="67865" y="6208"/>
                      <a:pt x="68349" y="6536"/>
                      <a:pt x="68729" y="6934"/>
                    </a:cubicBezTo>
                    <a:cubicBezTo>
                      <a:pt x="68798" y="7003"/>
                      <a:pt x="68850" y="7089"/>
                      <a:pt x="68902" y="7176"/>
                    </a:cubicBezTo>
                    <a:cubicBezTo>
                      <a:pt x="68817" y="7188"/>
                      <a:pt x="68731" y="7200"/>
                      <a:pt x="68645" y="7200"/>
                    </a:cubicBezTo>
                    <a:cubicBezTo>
                      <a:pt x="68610" y="7200"/>
                      <a:pt x="68575" y="7198"/>
                      <a:pt x="68539" y="7193"/>
                    </a:cubicBezTo>
                    <a:cubicBezTo>
                      <a:pt x="67376" y="7024"/>
                      <a:pt x="66212" y="6691"/>
                      <a:pt x="65033" y="6691"/>
                    </a:cubicBezTo>
                    <a:cubicBezTo>
                      <a:pt x="65003" y="6691"/>
                      <a:pt x="64974" y="6691"/>
                      <a:pt x="64945" y="6692"/>
                    </a:cubicBezTo>
                    <a:cubicBezTo>
                      <a:pt x="64584" y="6692"/>
                      <a:pt x="63909" y="6196"/>
                      <a:pt x="63437" y="6196"/>
                    </a:cubicBezTo>
                    <a:cubicBezTo>
                      <a:pt x="63072" y="6196"/>
                      <a:pt x="62827" y="6492"/>
                      <a:pt x="62940" y="7538"/>
                    </a:cubicBezTo>
                    <a:cubicBezTo>
                      <a:pt x="62940" y="7608"/>
                      <a:pt x="62525" y="7711"/>
                      <a:pt x="62283" y="7798"/>
                    </a:cubicBezTo>
                    <a:cubicBezTo>
                      <a:pt x="61879" y="7955"/>
                      <a:pt x="61464" y="8005"/>
                      <a:pt x="61043" y="8005"/>
                    </a:cubicBezTo>
                    <a:cubicBezTo>
                      <a:pt x="60325" y="8005"/>
                      <a:pt x="59591" y="7860"/>
                      <a:pt x="58870" y="7860"/>
                    </a:cubicBezTo>
                    <a:cubicBezTo>
                      <a:pt x="58295" y="7860"/>
                      <a:pt x="57729" y="7952"/>
                      <a:pt x="57185" y="8282"/>
                    </a:cubicBezTo>
                    <a:cubicBezTo>
                      <a:pt x="56736" y="8610"/>
                      <a:pt x="56304" y="8938"/>
                      <a:pt x="55837" y="9267"/>
                    </a:cubicBezTo>
                    <a:cubicBezTo>
                      <a:pt x="55671" y="9381"/>
                      <a:pt x="55417" y="9527"/>
                      <a:pt x="55226" y="9527"/>
                    </a:cubicBezTo>
                    <a:cubicBezTo>
                      <a:pt x="55100" y="9527"/>
                      <a:pt x="55001" y="9463"/>
                      <a:pt x="54973" y="9284"/>
                    </a:cubicBezTo>
                    <a:cubicBezTo>
                      <a:pt x="54819" y="8258"/>
                      <a:pt x="54209" y="8003"/>
                      <a:pt x="53545" y="8003"/>
                    </a:cubicBezTo>
                    <a:cubicBezTo>
                      <a:pt x="53313" y="8003"/>
                      <a:pt x="53075" y="8034"/>
                      <a:pt x="52848" y="8074"/>
                    </a:cubicBezTo>
                    <a:cubicBezTo>
                      <a:pt x="51897" y="8264"/>
                      <a:pt x="52416" y="9232"/>
                      <a:pt x="52295" y="9854"/>
                    </a:cubicBezTo>
                    <a:cubicBezTo>
                      <a:pt x="52156" y="10615"/>
                      <a:pt x="51344" y="10096"/>
                      <a:pt x="50998" y="10545"/>
                    </a:cubicBezTo>
                    <a:cubicBezTo>
                      <a:pt x="50949" y="10609"/>
                      <a:pt x="50910" y="10635"/>
                      <a:pt x="50880" y="10635"/>
                    </a:cubicBezTo>
                    <a:cubicBezTo>
                      <a:pt x="50805" y="10635"/>
                      <a:pt x="50789" y="10469"/>
                      <a:pt x="50826" y="10321"/>
                    </a:cubicBezTo>
                    <a:cubicBezTo>
                      <a:pt x="51033" y="8990"/>
                      <a:pt x="50221" y="8541"/>
                      <a:pt x="49115" y="8161"/>
                    </a:cubicBezTo>
                    <a:cubicBezTo>
                      <a:pt x="46903" y="7400"/>
                      <a:pt x="44535" y="7176"/>
                      <a:pt x="42392" y="6070"/>
                    </a:cubicBezTo>
                    <a:cubicBezTo>
                      <a:pt x="41667" y="5697"/>
                      <a:pt x="40852" y="5536"/>
                      <a:pt x="40032" y="5536"/>
                    </a:cubicBezTo>
                    <a:cubicBezTo>
                      <a:pt x="39367" y="5536"/>
                      <a:pt x="38699" y="5642"/>
                      <a:pt x="38072" y="5828"/>
                    </a:cubicBezTo>
                    <a:cubicBezTo>
                      <a:pt x="36033" y="6432"/>
                      <a:pt x="33838" y="6502"/>
                      <a:pt x="31989" y="7642"/>
                    </a:cubicBezTo>
                    <a:cubicBezTo>
                      <a:pt x="31263" y="8074"/>
                      <a:pt x="29206" y="7296"/>
                      <a:pt x="30226" y="9457"/>
                    </a:cubicBezTo>
                    <a:cubicBezTo>
                      <a:pt x="30278" y="9578"/>
                      <a:pt x="29984" y="9854"/>
                      <a:pt x="29863" y="10079"/>
                    </a:cubicBezTo>
                    <a:cubicBezTo>
                      <a:pt x="28653" y="12412"/>
                      <a:pt x="26234" y="13224"/>
                      <a:pt x="24229" y="14555"/>
                    </a:cubicBezTo>
                    <a:cubicBezTo>
                      <a:pt x="22536" y="15661"/>
                      <a:pt x="23486" y="17112"/>
                      <a:pt x="24022" y="18236"/>
                    </a:cubicBezTo>
                    <a:cubicBezTo>
                      <a:pt x="24328" y="18880"/>
                      <a:pt x="24972" y="19241"/>
                      <a:pt x="25627" y="19241"/>
                    </a:cubicBezTo>
                    <a:cubicBezTo>
                      <a:pt x="26008" y="19241"/>
                      <a:pt x="26393" y="19119"/>
                      <a:pt x="26718" y="18858"/>
                    </a:cubicBezTo>
                    <a:cubicBezTo>
                      <a:pt x="27228" y="18470"/>
                      <a:pt x="27609" y="18306"/>
                      <a:pt x="27903" y="18306"/>
                    </a:cubicBezTo>
                    <a:cubicBezTo>
                      <a:pt x="28524" y="18306"/>
                      <a:pt x="28748" y="19042"/>
                      <a:pt x="28947" y="19946"/>
                    </a:cubicBezTo>
                    <a:cubicBezTo>
                      <a:pt x="28982" y="20223"/>
                      <a:pt x="28999" y="20499"/>
                      <a:pt x="28982" y="20776"/>
                    </a:cubicBezTo>
                    <a:cubicBezTo>
                      <a:pt x="28774" y="20551"/>
                      <a:pt x="28446" y="20396"/>
                      <a:pt x="28342" y="20119"/>
                    </a:cubicBezTo>
                    <a:cubicBezTo>
                      <a:pt x="28124" y="19474"/>
                      <a:pt x="27849" y="19234"/>
                      <a:pt x="27528" y="19234"/>
                    </a:cubicBezTo>
                    <a:cubicBezTo>
                      <a:pt x="27212" y="19234"/>
                      <a:pt x="26853" y="19465"/>
                      <a:pt x="26459" y="19774"/>
                    </a:cubicBezTo>
                    <a:cubicBezTo>
                      <a:pt x="25646" y="20379"/>
                      <a:pt x="25958" y="21260"/>
                      <a:pt x="26130" y="21899"/>
                    </a:cubicBezTo>
                    <a:cubicBezTo>
                      <a:pt x="26459" y="23092"/>
                      <a:pt x="25802" y="23420"/>
                      <a:pt x="24938" y="23627"/>
                    </a:cubicBezTo>
                    <a:cubicBezTo>
                      <a:pt x="23901" y="23852"/>
                      <a:pt x="23072" y="24267"/>
                      <a:pt x="22553" y="25269"/>
                    </a:cubicBezTo>
                    <a:cubicBezTo>
                      <a:pt x="22273" y="25790"/>
                      <a:pt x="21682" y="26043"/>
                      <a:pt x="21157" y="26043"/>
                    </a:cubicBezTo>
                    <a:cubicBezTo>
                      <a:pt x="21003" y="26043"/>
                      <a:pt x="20855" y="26021"/>
                      <a:pt x="20721" y="25978"/>
                    </a:cubicBezTo>
                    <a:cubicBezTo>
                      <a:pt x="20116" y="25788"/>
                      <a:pt x="20963" y="25390"/>
                      <a:pt x="20946" y="24993"/>
                    </a:cubicBezTo>
                    <a:cubicBezTo>
                      <a:pt x="20929" y="24543"/>
                      <a:pt x="20738" y="24129"/>
                      <a:pt x="20410" y="23835"/>
                    </a:cubicBezTo>
                    <a:cubicBezTo>
                      <a:pt x="19477" y="22798"/>
                      <a:pt x="18354" y="21709"/>
                      <a:pt x="18215" y="20327"/>
                    </a:cubicBezTo>
                    <a:cubicBezTo>
                      <a:pt x="18098" y="19205"/>
                      <a:pt x="17332" y="17921"/>
                      <a:pt x="16200" y="17921"/>
                    </a:cubicBezTo>
                    <a:cubicBezTo>
                      <a:pt x="16163" y="17921"/>
                      <a:pt x="16127" y="17922"/>
                      <a:pt x="16090" y="17925"/>
                    </a:cubicBezTo>
                    <a:cubicBezTo>
                      <a:pt x="15105" y="17976"/>
                      <a:pt x="14068" y="18391"/>
                      <a:pt x="13930" y="19221"/>
                    </a:cubicBezTo>
                    <a:cubicBezTo>
                      <a:pt x="13670" y="20430"/>
                      <a:pt x="14137" y="21709"/>
                      <a:pt x="15122" y="22470"/>
                    </a:cubicBezTo>
                    <a:cubicBezTo>
                      <a:pt x="15952" y="23109"/>
                      <a:pt x="15952" y="23161"/>
                      <a:pt x="15589" y="23489"/>
                    </a:cubicBezTo>
                    <a:cubicBezTo>
                      <a:pt x="14448" y="24526"/>
                      <a:pt x="14915" y="26116"/>
                      <a:pt x="14292" y="27377"/>
                    </a:cubicBezTo>
                    <a:cubicBezTo>
                      <a:pt x="14143" y="27687"/>
                      <a:pt x="14420" y="27822"/>
                      <a:pt x="14760" y="27822"/>
                    </a:cubicBezTo>
                    <a:cubicBezTo>
                      <a:pt x="14932" y="27822"/>
                      <a:pt x="15121" y="27787"/>
                      <a:pt x="15278" y="27723"/>
                    </a:cubicBezTo>
                    <a:cubicBezTo>
                      <a:pt x="16510" y="27249"/>
                      <a:pt x="17772" y="26919"/>
                      <a:pt x="19089" y="26919"/>
                    </a:cubicBezTo>
                    <a:cubicBezTo>
                      <a:pt x="19212" y="26919"/>
                      <a:pt x="19336" y="26922"/>
                      <a:pt x="19460" y="26928"/>
                    </a:cubicBezTo>
                    <a:lnTo>
                      <a:pt x="19874" y="26928"/>
                    </a:lnTo>
                    <a:cubicBezTo>
                      <a:pt x="19840" y="26997"/>
                      <a:pt x="19823" y="27136"/>
                      <a:pt x="19753" y="27153"/>
                    </a:cubicBezTo>
                    <a:cubicBezTo>
                      <a:pt x="18630" y="27585"/>
                      <a:pt x="17507" y="28138"/>
                      <a:pt x="16349" y="28414"/>
                    </a:cubicBezTo>
                    <a:cubicBezTo>
                      <a:pt x="15692" y="28570"/>
                      <a:pt x="14915" y="28432"/>
                      <a:pt x="14707" y="29209"/>
                    </a:cubicBezTo>
                    <a:cubicBezTo>
                      <a:pt x="14500" y="30004"/>
                      <a:pt x="15260" y="30194"/>
                      <a:pt x="15813" y="30505"/>
                    </a:cubicBezTo>
                    <a:cubicBezTo>
                      <a:pt x="17161" y="31318"/>
                      <a:pt x="17369" y="32493"/>
                      <a:pt x="16867" y="33910"/>
                    </a:cubicBezTo>
                    <a:cubicBezTo>
                      <a:pt x="16664" y="34503"/>
                      <a:pt x="16349" y="34660"/>
                      <a:pt x="15995" y="34660"/>
                    </a:cubicBezTo>
                    <a:cubicBezTo>
                      <a:pt x="15626" y="34660"/>
                      <a:pt x="15216" y="34489"/>
                      <a:pt x="14846" y="34463"/>
                    </a:cubicBezTo>
                    <a:cubicBezTo>
                      <a:pt x="13916" y="34396"/>
                      <a:pt x="12987" y="34203"/>
                      <a:pt x="12042" y="34203"/>
                    </a:cubicBezTo>
                    <a:cubicBezTo>
                      <a:pt x="12003" y="34203"/>
                      <a:pt x="11964" y="34203"/>
                      <a:pt x="11925" y="34204"/>
                    </a:cubicBezTo>
                    <a:cubicBezTo>
                      <a:pt x="10957" y="34221"/>
                      <a:pt x="9834" y="34446"/>
                      <a:pt x="9989" y="35759"/>
                    </a:cubicBezTo>
                    <a:cubicBezTo>
                      <a:pt x="10128" y="37072"/>
                      <a:pt x="9834" y="38196"/>
                      <a:pt x="9592" y="39440"/>
                    </a:cubicBezTo>
                    <a:cubicBezTo>
                      <a:pt x="9385" y="40425"/>
                      <a:pt x="8693" y="42136"/>
                      <a:pt x="10542" y="42464"/>
                    </a:cubicBezTo>
                    <a:cubicBezTo>
                      <a:pt x="12305" y="42758"/>
                      <a:pt x="12668" y="43173"/>
                      <a:pt x="11735" y="44693"/>
                    </a:cubicBezTo>
                    <a:cubicBezTo>
                      <a:pt x="11389" y="45298"/>
                      <a:pt x="10888" y="45817"/>
                      <a:pt x="10300" y="46180"/>
                    </a:cubicBezTo>
                    <a:cubicBezTo>
                      <a:pt x="9108" y="46871"/>
                      <a:pt x="8175" y="47752"/>
                      <a:pt x="8313" y="49342"/>
                    </a:cubicBezTo>
                    <a:cubicBezTo>
                      <a:pt x="8365" y="49964"/>
                      <a:pt x="8140" y="50707"/>
                      <a:pt x="7535" y="50967"/>
                    </a:cubicBezTo>
                    <a:cubicBezTo>
                      <a:pt x="5168" y="52021"/>
                      <a:pt x="3768" y="53991"/>
                      <a:pt x="2662" y="56168"/>
                    </a:cubicBezTo>
                    <a:cubicBezTo>
                      <a:pt x="1781" y="57931"/>
                      <a:pt x="122" y="59469"/>
                      <a:pt x="1279" y="61888"/>
                    </a:cubicBezTo>
                    <a:cubicBezTo>
                      <a:pt x="1936" y="63236"/>
                      <a:pt x="1573" y="64792"/>
                      <a:pt x="830" y="66209"/>
                    </a:cubicBezTo>
                    <a:cubicBezTo>
                      <a:pt x="1" y="67781"/>
                      <a:pt x="744" y="70477"/>
                      <a:pt x="2126" y="71687"/>
                    </a:cubicBezTo>
                    <a:cubicBezTo>
                      <a:pt x="2420" y="71946"/>
                      <a:pt x="2662" y="72240"/>
                      <a:pt x="2818" y="72586"/>
                    </a:cubicBezTo>
                    <a:cubicBezTo>
                      <a:pt x="4027" y="75040"/>
                      <a:pt x="5462" y="77303"/>
                      <a:pt x="7881" y="78755"/>
                    </a:cubicBezTo>
                    <a:cubicBezTo>
                      <a:pt x="8455" y="79100"/>
                      <a:pt x="9053" y="79742"/>
                      <a:pt x="9645" y="79742"/>
                    </a:cubicBezTo>
                    <a:cubicBezTo>
                      <a:pt x="9766" y="79742"/>
                      <a:pt x="9887" y="79715"/>
                      <a:pt x="10007" y="79654"/>
                    </a:cubicBezTo>
                    <a:cubicBezTo>
                      <a:pt x="12824" y="78254"/>
                      <a:pt x="16142" y="79844"/>
                      <a:pt x="18889" y="77874"/>
                    </a:cubicBezTo>
                    <a:cubicBezTo>
                      <a:pt x="19326" y="77562"/>
                      <a:pt x="19938" y="77352"/>
                      <a:pt x="20558" y="77352"/>
                    </a:cubicBezTo>
                    <a:cubicBezTo>
                      <a:pt x="21313" y="77352"/>
                      <a:pt x="22079" y="77663"/>
                      <a:pt x="22553" y="78479"/>
                    </a:cubicBezTo>
                    <a:cubicBezTo>
                      <a:pt x="23034" y="79313"/>
                      <a:pt x="23538" y="79650"/>
                      <a:pt x="24283" y="79650"/>
                    </a:cubicBezTo>
                    <a:cubicBezTo>
                      <a:pt x="24448" y="79650"/>
                      <a:pt x="24626" y="79633"/>
                      <a:pt x="24817" y="79602"/>
                    </a:cubicBezTo>
                    <a:cubicBezTo>
                      <a:pt x="24994" y="79574"/>
                      <a:pt x="25161" y="79561"/>
                      <a:pt x="25317" y="79561"/>
                    </a:cubicBezTo>
                    <a:cubicBezTo>
                      <a:pt x="26715" y="79561"/>
                      <a:pt x="27271" y="80640"/>
                      <a:pt x="26960" y="82194"/>
                    </a:cubicBezTo>
                    <a:cubicBezTo>
                      <a:pt x="26683" y="83611"/>
                      <a:pt x="25750" y="85218"/>
                      <a:pt x="26545" y="86480"/>
                    </a:cubicBezTo>
                    <a:cubicBezTo>
                      <a:pt x="27461" y="87966"/>
                      <a:pt x="28515" y="89400"/>
                      <a:pt x="29206" y="90973"/>
                    </a:cubicBezTo>
                    <a:cubicBezTo>
                      <a:pt x="30416" y="93721"/>
                      <a:pt x="31298" y="96641"/>
                      <a:pt x="29777" y="99631"/>
                    </a:cubicBezTo>
                    <a:cubicBezTo>
                      <a:pt x="28809" y="101515"/>
                      <a:pt x="28619" y="103502"/>
                      <a:pt x="29535" y="105369"/>
                    </a:cubicBezTo>
                    <a:cubicBezTo>
                      <a:pt x="30503" y="107321"/>
                      <a:pt x="31228" y="109274"/>
                      <a:pt x="31488" y="111469"/>
                    </a:cubicBezTo>
                    <a:cubicBezTo>
                      <a:pt x="31712" y="113456"/>
                      <a:pt x="31695" y="115599"/>
                      <a:pt x="33371" y="117172"/>
                    </a:cubicBezTo>
                    <a:cubicBezTo>
                      <a:pt x="34322" y="118088"/>
                      <a:pt x="34581" y="119436"/>
                      <a:pt x="35013" y="120645"/>
                    </a:cubicBezTo>
                    <a:cubicBezTo>
                      <a:pt x="35393" y="121717"/>
                      <a:pt x="34546" y="123065"/>
                      <a:pt x="35843" y="123998"/>
                    </a:cubicBezTo>
                    <a:cubicBezTo>
                      <a:pt x="36206" y="124270"/>
                      <a:pt x="36549" y="124368"/>
                      <a:pt x="36881" y="124368"/>
                    </a:cubicBezTo>
                    <a:cubicBezTo>
                      <a:pt x="37735" y="124368"/>
                      <a:pt x="38515" y="123721"/>
                      <a:pt x="39372" y="123721"/>
                    </a:cubicBezTo>
                    <a:cubicBezTo>
                      <a:pt x="39388" y="123721"/>
                      <a:pt x="39404" y="123721"/>
                      <a:pt x="39420" y="123721"/>
                    </a:cubicBezTo>
                    <a:cubicBezTo>
                      <a:pt x="39526" y="123724"/>
                      <a:pt x="39630" y="123725"/>
                      <a:pt x="39734" y="123725"/>
                    </a:cubicBezTo>
                    <a:cubicBezTo>
                      <a:pt x="44937" y="123725"/>
                      <a:pt x="47636" y="120353"/>
                      <a:pt x="49754" y="116100"/>
                    </a:cubicBezTo>
                    <a:cubicBezTo>
                      <a:pt x="50186" y="115236"/>
                      <a:pt x="49720" y="113957"/>
                      <a:pt x="50826" y="113508"/>
                    </a:cubicBezTo>
                    <a:cubicBezTo>
                      <a:pt x="52761" y="112713"/>
                      <a:pt x="53193" y="111175"/>
                      <a:pt x="52692" y="109499"/>
                    </a:cubicBezTo>
                    <a:cubicBezTo>
                      <a:pt x="51949" y="107028"/>
                      <a:pt x="53297" y="106112"/>
                      <a:pt x="55181" y="105282"/>
                    </a:cubicBezTo>
                    <a:cubicBezTo>
                      <a:pt x="57773" y="104107"/>
                      <a:pt x="59449" y="98370"/>
                      <a:pt x="57963" y="96071"/>
                    </a:cubicBezTo>
                    <a:cubicBezTo>
                      <a:pt x="56770" y="94239"/>
                      <a:pt x="57099" y="92217"/>
                      <a:pt x="57444" y="90316"/>
                    </a:cubicBezTo>
                    <a:cubicBezTo>
                      <a:pt x="57911" y="87621"/>
                      <a:pt x="59933" y="85823"/>
                      <a:pt x="61851" y="84164"/>
                    </a:cubicBezTo>
                    <a:cubicBezTo>
                      <a:pt x="65601" y="80915"/>
                      <a:pt x="68055" y="76992"/>
                      <a:pt x="69109" y="72171"/>
                    </a:cubicBezTo>
                    <a:cubicBezTo>
                      <a:pt x="69271" y="71459"/>
                      <a:pt x="69266" y="70656"/>
                      <a:pt x="68371" y="70656"/>
                    </a:cubicBezTo>
                    <a:cubicBezTo>
                      <a:pt x="68311" y="70656"/>
                      <a:pt x="68246" y="70660"/>
                      <a:pt x="68176" y="70667"/>
                    </a:cubicBezTo>
                    <a:cubicBezTo>
                      <a:pt x="67157" y="70788"/>
                      <a:pt x="66154" y="71151"/>
                      <a:pt x="65152" y="71462"/>
                    </a:cubicBezTo>
                    <a:cubicBezTo>
                      <a:pt x="63960" y="71826"/>
                      <a:pt x="63201" y="72060"/>
                      <a:pt x="62664" y="72060"/>
                    </a:cubicBezTo>
                    <a:cubicBezTo>
                      <a:pt x="61727" y="72060"/>
                      <a:pt x="61469" y="71346"/>
                      <a:pt x="60772" y="69363"/>
                    </a:cubicBezTo>
                    <a:lnTo>
                      <a:pt x="60772" y="69363"/>
                    </a:lnTo>
                    <a:cubicBezTo>
                      <a:pt x="61180" y="69747"/>
                      <a:pt x="61467" y="70422"/>
                      <a:pt x="62074" y="70422"/>
                    </a:cubicBezTo>
                    <a:cubicBezTo>
                      <a:pt x="62180" y="70422"/>
                      <a:pt x="62295" y="70402"/>
                      <a:pt x="62422" y="70356"/>
                    </a:cubicBezTo>
                    <a:cubicBezTo>
                      <a:pt x="63925" y="69769"/>
                      <a:pt x="65359" y="68957"/>
                      <a:pt x="66897" y="68455"/>
                    </a:cubicBezTo>
                    <a:cubicBezTo>
                      <a:pt x="68660" y="67868"/>
                      <a:pt x="69732" y="66209"/>
                      <a:pt x="71391" y="65639"/>
                    </a:cubicBezTo>
                    <a:cubicBezTo>
                      <a:pt x="73706" y="64844"/>
                      <a:pt x="76713" y="61716"/>
                      <a:pt x="76852" y="59383"/>
                    </a:cubicBezTo>
                    <a:cubicBezTo>
                      <a:pt x="76834" y="59072"/>
                      <a:pt x="76713" y="58778"/>
                      <a:pt x="76506" y="58553"/>
                    </a:cubicBezTo>
                    <a:cubicBezTo>
                      <a:pt x="75918" y="57810"/>
                      <a:pt x="75279" y="57153"/>
                      <a:pt x="74294" y="56894"/>
                    </a:cubicBezTo>
                    <a:cubicBezTo>
                      <a:pt x="73724" y="56739"/>
                      <a:pt x="73378" y="56151"/>
                      <a:pt x="73516" y="55581"/>
                    </a:cubicBezTo>
                    <a:cubicBezTo>
                      <a:pt x="73547" y="55481"/>
                      <a:pt x="73596" y="55443"/>
                      <a:pt x="73658" y="55443"/>
                    </a:cubicBezTo>
                    <a:cubicBezTo>
                      <a:pt x="73842" y="55443"/>
                      <a:pt x="74139" y="55775"/>
                      <a:pt x="74398" y="55788"/>
                    </a:cubicBezTo>
                    <a:cubicBezTo>
                      <a:pt x="75366" y="55855"/>
                      <a:pt x="76333" y="56083"/>
                      <a:pt x="77301" y="56083"/>
                    </a:cubicBezTo>
                    <a:cubicBezTo>
                      <a:pt x="77336" y="56083"/>
                      <a:pt x="77370" y="56083"/>
                      <a:pt x="77405" y="56082"/>
                    </a:cubicBezTo>
                    <a:cubicBezTo>
                      <a:pt x="77727" y="56077"/>
                      <a:pt x="78047" y="56073"/>
                      <a:pt x="78365" y="56073"/>
                    </a:cubicBezTo>
                    <a:cubicBezTo>
                      <a:pt x="81373" y="56073"/>
                      <a:pt x="84145" y="56432"/>
                      <a:pt x="85786" y="59746"/>
                    </a:cubicBezTo>
                    <a:cubicBezTo>
                      <a:pt x="86136" y="60461"/>
                      <a:pt x="86996" y="61297"/>
                      <a:pt x="88011" y="61297"/>
                    </a:cubicBezTo>
                    <a:cubicBezTo>
                      <a:pt x="88148" y="61297"/>
                      <a:pt x="88288" y="61282"/>
                      <a:pt x="88430" y="61249"/>
                    </a:cubicBezTo>
                    <a:cubicBezTo>
                      <a:pt x="88585" y="61214"/>
                      <a:pt x="88707" y="61197"/>
                      <a:pt x="88805" y="61197"/>
                    </a:cubicBezTo>
                    <a:cubicBezTo>
                      <a:pt x="89186" y="61197"/>
                      <a:pt x="89184" y="61451"/>
                      <a:pt x="89225" y="61837"/>
                    </a:cubicBezTo>
                    <a:cubicBezTo>
                      <a:pt x="89830" y="66554"/>
                      <a:pt x="91990" y="70685"/>
                      <a:pt x="94133" y="74832"/>
                    </a:cubicBezTo>
                    <a:cubicBezTo>
                      <a:pt x="94475" y="75487"/>
                      <a:pt x="94875" y="75911"/>
                      <a:pt x="95290" y="75911"/>
                    </a:cubicBezTo>
                    <a:cubicBezTo>
                      <a:pt x="95652" y="75911"/>
                      <a:pt x="96025" y="75588"/>
                      <a:pt x="96380" y="74815"/>
                    </a:cubicBezTo>
                    <a:cubicBezTo>
                      <a:pt x="96622" y="74297"/>
                      <a:pt x="97036" y="73847"/>
                      <a:pt x="97382" y="73381"/>
                    </a:cubicBezTo>
                    <a:lnTo>
                      <a:pt x="97538" y="73225"/>
                    </a:lnTo>
                    <a:cubicBezTo>
                      <a:pt x="98212" y="71618"/>
                      <a:pt x="98056" y="69993"/>
                      <a:pt x="97831" y="68317"/>
                    </a:cubicBezTo>
                    <a:cubicBezTo>
                      <a:pt x="97762" y="67833"/>
                      <a:pt x="97589" y="67211"/>
                      <a:pt x="98194" y="67073"/>
                    </a:cubicBezTo>
                    <a:cubicBezTo>
                      <a:pt x="99784" y="66693"/>
                      <a:pt x="100268" y="65258"/>
                      <a:pt x="101149" y="64187"/>
                    </a:cubicBezTo>
                    <a:cubicBezTo>
                      <a:pt x="102117" y="63029"/>
                      <a:pt x="103137" y="61629"/>
                      <a:pt x="104243" y="60903"/>
                    </a:cubicBezTo>
                    <a:cubicBezTo>
                      <a:pt x="104825" y="60515"/>
                      <a:pt x="105739" y="59942"/>
                      <a:pt x="106690" y="59942"/>
                    </a:cubicBezTo>
                    <a:cubicBezTo>
                      <a:pt x="107432" y="59942"/>
                      <a:pt x="108196" y="60292"/>
                      <a:pt x="108840" y="61353"/>
                    </a:cubicBezTo>
                    <a:cubicBezTo>
                      <a:pt x="109600" y="62632"/>
                      <a:pt x="110965" y="63565"/>
                      <a:pt x="111017" y="65258"/>
                    </a:cubicBezTo>
                    <a:cubicBezTo>
                      <a:pt x="111034" y="65777"/>
                      <a:pt x="110793" y="66433"/>
                      <a:pt x="111536" y="66693"/>
                    </a:cubicBezTo>
                    <a:cubicBezTo>
                      <a:pt x="111822" y="66788"/>
                      <a:pt x="112112" y="66862"/>
                      <a:pt x="112391" y="66862"/>
                    </a:cubicBezTo>
                    <a:cubicBezTo>
                      <a:pt x="112769" y="66862"/>
                      <a:pt x="113129" y="66727"/>
                      <a:pt x="113437" y="66330"/>
                    </a:cubicBezTo>
                    <a:cubicBezTo>
                      <a:pt x="113540" y="66205"/>
                      <a:pt x="113700" y="66031"/>
                      <a:pt x="113856" y="66031"/>
                    </a:cubicBezTo>
                    <a:cubicBezTo>
                      <a:pt x="113960" y="66031"/>
                      <a:pt x="114062" y="66109"/>
                      <a:pt x="114145" y="66330"/>
                    </a:cubicBezTo>
                    <a:cubicBezTo>
                      <a:pt x="114543" y="67470"/>
                      <a:pt x="114802" y="68663"/>
                      <a:pt x="115286" y="69769"/>
                    </a:cubicBezTo>
                    <a:cubicBezTo>
                      <a:pt x="116271" y="72033"/>
                      <a:pt x="114940" y="74677"/>
                      <a:pt x="116858" y="76871"/>
                    </a:cubicBezTo>
                    <a:cubicBezTo>
                      <a:pt x="118241" y="78461"/>
                      <a:pt x="118362" y="80915"/>
                      <a:pt x="119900" y="82540"/>
                    </a:cubicBezTo>
                    <a:cubicBezTo>
                      <a:pt x="120401" y="82799"/>
                      <a:pt x="120885" y="83058"/>
                      <a:pt x="121386" y="83300"/>
                    </a:cubicBezTo>
                    <a:cubicBezTo>
                      <a:pt x="121538" y="83368"/>
                      <a:pt x="121699" y="83403"/>
                      <a:pt x="121846" y="83403"/>
                    </a:cubicBezTo>
                    <a:cubicBezTo>
                      <a:pt x="122184" y="83403"/>
                      <a:pt x="122445" y="83219"/>
                      <a:pt x="122337" y="82834"/>
                    </a:cubicBezTo>
                    <a:cubicBezTo>
                      <a:pt x="121818" y="80915"/>
                      <a:pt x="121991" y="78790"/>
                      <a:pt x="119969" y="77355"/>
                    </a:cubicBezTo>
                    <a:cubicBezTo>
                      <a:pt x="118414" y="76249"/>
                      <a:pt x="117239" y="74521"/>
                      <a:pt x="117463" y="72378"/>
                    </a:cubicBezTo>
                    <a:cubicBezTo>
                      <a:pt x="117528" y="71821"/>
                      <a:pt x="116912" y="70437"/>
                      <a:pt x="117695" y="70437"/>
                    </a:cubicBezTo>
                    <a:cubicBezTo>
                      <a:pt x="117955" y="70437"/>
                      <a:pt x="118371" y="70590"/>
                      <a:pt x="119019" y="70979"/>
                    </a:cubicBezTo>
                    <a:cubicBezTo>
                      <a:pt x="120194" y="71704"/>
                      <a:pt x="121386" y="72655"/>
                      <a:pt x="121749" y="73605"/>
                    </a:cubicBezTo>
                    <a:cubicBezTo>
                      <a:pt x="122096" y="74553"/>
                      <a:pt x="122434" y="74868"/>
                      <a:pt x="122776" y="74868"/>
                    </a:cubicBezTo>
                    <a:cubicBezTo>
                      <a:pt x="123251" y="74868"/>
                      <a:pt x="123732" y="74261"/>
                      <a:pt x="124255" y="73899"/>
                    </a:cubicBezTo>
                    <a:cubicBezTo>
                      <a:pt x="124531" y="73709"/>
                      <a:pt x="124721" y="73363"/>
                      <a:pt x="125015" y="73208"/>
                    </a:cubicBezTo>
                    <a:cubicBezTo>
                      <a:pt x="126743" y="72292"/>
                      <a:pt x="127210" y="70961"/>
                      <a:pt x="126743" y="69043"/>
                    </a:cubicBezTo>
                    <a:cubicBezTo>
                      <a:pt x="126294" y="67159"/>
                      <a:pt x="125292" y="65725"/>
                      <a:pt x="123892" y="64533"/>
                    </a:cubicBezTo>
                    <a:cubicBezTo>
                      <a:pt x="122596" y="63409"/>
                      <a:pt x="122285" y="62459"/>
                      <a:pt x="123546" y="61059"/>
                    </a:cubicBezTo>
                    <a:cubicBezTo>
                      <a:pt x="123952" y="60621"/>
                      <a:pt x="124332" y="60388"/>
                      <a:pt x="124705" y="60388"/>
                    </a:cubicBezTo>
                    <a:cubicBezTo>
                      <a:pt x="124936" y="60388"/>
                      <a:pt x="125164" y="60477"/>
                      <a:pt x="125395" y="60661"/>
                    </a:cubicBezTo>
                    <a:cubicBezTo>
                      <a:pt x="126000" y="61145"/>
                      <a:pt x="125810" y="61750"/>
                      <a:pt x="125119" y="62234"/>
                    </a:cubicBezTo>
                    <a:cubicBezTo>
                      <a:pt x="124618" y="62580"/>
                      <a:pt x="124445" y="63219"/>
                      <a:pt x="125050" y="63651"/>
                    </a:cubicBezTo>
                    <a:cubicBezTo>
                      <a:pt x="125442" y="63952"/>
                      <a:pt x="125858" y="64171"/>
                      <a:pt x="126268" y="64171"/>
                    </a:cubicBezTo>
                    <a:cubicBezTo>
                      <a:pt x="126635" y="64171"/>
                      <a:pt x="126996" y="63996"/>
                      <a:pt x="127331" y="63547"/>
                    </a:cubicBezTo>
                    <a:cubicBezTo>
                      <a:pt x="127694" y="63046"/>
                      <a:pt x="128247" y="62407"/>
                      <a:pt x="127469" y="61940"/>
                    </a:cubicBezTo>
                    <a:cubicBezTo>
                      <a:pt x="126398" y="61318"/>
                      <a:pt x="127037" y="61042"/>
                      <a:pt x="127590" y="60696"/>
                    </a:cubicBezTo>
                    <a:cubicBezTo>
                      <a:pt x="130061" y="59210"/>
                      <a:pt x="133449" y="59106"/>
                      <a:pt x="134693" y="55788"/>
                    </a:cubicBezTo>
                    <a:cubicBezTo>
                      <a:pt x="135298" y="54146"/>
                      <a:pt x="136093" y="52591"/>
                      <a:pt x="135851" y="50725"/>
                    </a:cubicBezTo>
                    <a:cubicBezTo>
                      <a:pt x="135522" y="48288"/>
                      <a:pt x="133932" y="46629"/>
                      <a:pt x="132498" y="44918"/>
                    </a:cubicBezTo>
                    <a:cubicBezTo>
                      <a:pt x="131772" y="44054"/>
                      <a:pt x="131859" y="43622"/>
                      <a:pt x="132775" y="43173"/>
                    </a:cubicBezTo>
                    <a:cubicBezTo>
                      <a:pt x="133120" y="43017"/>
                      <a:pt x="133397" y="42793"/>
                      <a:pt x="133362" y="42378"/>
                    </a:cubicBezTo>
                    <a:cubicBezTo>
                      <a:pt x="133345" y="41980"/>
                      <a:pt x="133051" y="41635"/>
                      <a:pt x="132671" y="41548"/>
                    </a:cubicBezTo>
                    <a:cubicBezTo>
                      <a:pt x="132227" y="41462"/>
                      <a:pt x="131713" y="41297"/>
                      <a:pt x="131292" y="41297"/>
                    </a:cubicBezTo>
                    <a:cubicBezTo>
                      <a:pt x="131122" y="41297"/>
                      <a:pt x="130968" y="41323"/>
                      <a:pt x="130839" y="41393"/>
                    </a:cubicBezTo>
                    <a:cubicBezTo>
                      <a:pt x="130667" y="41486"/>
                      <a:pt x="130517" y="41524"/>
                      <a:pt x="130385" y="41524"/>
                    </a:cubicBezTo>
                    <a:cubicBezTo>
                      <a:pt x="129751" y="41524"/>
                      <a:pt x="129496" y="40648"/>
                      <a:pt x="128935" y="40648"/>
                    </a:cubicBezTo>
                    <a:cubicBezTo>
                      <a:pt x="128871" y="40648"/>
                      <a:pt x="128804" y="40659"/>
                      <a:pt x="128731" y="40684"/>
                    </a:cubicBezTo>
                    <a:cubicBezTo>
                      <a:pt x="129025" y="40425"/>
                      <a:pt x="129336" y="40166"/>
                      <a:pt x="129612" y="39889"/>
                    </a:cubicBezTo>
                    <a:cubicBezTo>
                      <a:pt x="129699" y="39786"/>
                      <a:pt x="129768" y="39647"/>
                      <a:pt x="129802" y="39509"/>
                    </a:cubicBezTo>
                    <a:cubicBezTo>
                      <a:pt x="129896" y="39229"/>
                      <a:pt x="130059" y="38963"/>
                      <a:pt x="130355" y="38963"/>
                    </a:cubicBezTo>
                    <a:cubicBezTo>
                      <a:pt x="130388" y="38963"/>
                      <a:pt x="130423" y="38966"/>
                      <a:pt x="130459" y="38973"/>
                    </a:cubicBezTo>
                    <a:cubicBezTo>
                      <a:pt x="130822" y="39025"/>
                      <a:pt x="130718" y="39405"/>
                      <a:pt x="130753" y="39665"/>
                    </a:cubicBezTo>
                    <a:cubicBezTo>
                      <a:pt x="130885" y="40368"/>
                      <a:pt x="131150" y="40680"/>
                      <a:pt x="131522" y="40680"/>
                    </a:cubicBezTo>
                    <a:cubicBezTo>
                      <a:pt x="131781" y="40680"/>
                      <a:pt x="132092" y="40529"/>
                      <a:pt x="132446" y="40252"/>
                    </a:cubicBezTo>
                    <a:cubicBezTo>
                      <a:pt x="132816" y="39963"/>
                      <a:pt x="133198" y="39825"/>
                      <a:pt x="133552" y="39825"/>
                    </a:cubicBezTo>
                    <a:cubicBezTo>
                      <a:pt x="134190" y="39825"/>
                      <a:pt x="134735" y="40276"/>
                      <a:pt x="134935" y="41099"/>
                    </a:cubicBezTo>
                    <a:cubicBezTo>
                      <a:pt x="135004" y="41410"/>
                      <a:pt x="135246" y="41911"/>
                      <a:pt x="135436" y="41928"/>
                    </a:cubicBezTo>
                    <a:cubicBezTo>
                      <a:pt x="136836" y="42067"/>
                      <a:pt x="137130" y="43259"/>
                      <a:pt x="137441" y="44192"/>
                    </a:cubicBezTo>
                    <a:cubicBezTo>
                      <a:pt x="137757" y="45176"/>
                      <a:pt x="138205" y="45491"/>
                      <a:pt x="138710" y="45491"/>
                    </a:cubicBezTo>
                    <a:cubicBezTo>
                      <a:pt x="139226" y="45491"/>
                      <a:pt x="139803" y="45163"/>
                      <a:pt x="140361" y="44884"/>
                    </a:cubicBezTo>
                    <a:cubicBezTo>
                      <a:pt x="141813" y="44175"/>
                      <a:pt x="140586" y="43363"/>
                      <a:pt x="140327" y="42654"/>
                    </a:cubicBezTo>
                    <a:cubicBezTo>
                      <a:pt x="140188" y="42188"/>
                      <a:pt x="139739" y="41773"/>
                      <a:pt x="139324" y="41479"/>
                    </a:cubicBezTo>
                    <a:cubicBezTo>
                      <a:pt x="137717" y="40356"/>
                      <a:pt x="137648" y="38921"/>
                      <a:pt x="138305" y="37245"/>
                    </a:cubicBezTo>
                    <a:cubicBezTo>
                      <a:pt x="138533" y="36644"/>
                      <a:pt x="138753" y="36160"/>
                      <a:pt x="139216" y="36160"/>
                    </a:cubicBezTo>
                    <a:cubicBezTo>
                      <a:pt x="139418" y="36160"/>
                      <a:pt x="139666" y="36252"/>
                      <a:pt x="139981" y="36468"/>
                    </a:cubicBezTo>
                    <a:cubicBezTo>
                      <a:pt x="140121" y="36569"/>
                      <a:pt x="140268" y="36617"/>
                      <a:pt x="140413" y="36617"/>
                    </a:cubicBezTo>
                    <a:cubicBezTo>
                      <a:pt x="140661" y="36617"/>
                      <a:pt x="140902" y="36477"/>
                      <a:pt x="141087" y="36226"/>
                    </a:cubicBezTo>
                    <a:cubicBezTo>
                      <a:pt x="142573" y="34255"/>
                      <a:pt x="142850" y="29797"/>
                      <a:pt x="141640" y="27706"/>
                    </a:cubicBezTo>
                    <a:cubicBezTo>
                      <a:pt x="141485" y="27447"/>
                      <a:pt x="141104" y="27187"/>
                      <a:pt x="141398" y="26807"/>
                    </a:cubicBezTo>
                    <a:lnTo>
                      <a:pt x="141398" y="26807"/>
                    </a:lnTo>
                    <a:cubicBezTo>
                      <a:pt x="141623" y="26997"/>
                      <a:pt x="141917" y="27153"/>
                      <a:pt x="142072" y="27395"/>
                    </a:cubicBezTo>
                    <a:cubicBezTo>
                      <a:pt x="142988" y="28812"/>
                      <a:pt x="143869" y="30229"/>
                      <a:pt x="144733" y="31663"/>
                    </a:cubicBezTo>
                    <a:cubicBezTo>
                      <a:pt x="144984" y="32062"/>
                      <a:pt x="145261" y="32460"/>
                      <a:pt x="145713" y="32460"/>
                    </a:cubicBezTo>
                    <a:cubicBezTo>
                      <a:pt x="145790" y="32460"/>
                      <a:pt x="145872" y="32449"/>
                      <a:pt x="145960" y="32424"/>
                    </a:cubicBezTo>
                    <a:cubicBezTo>
                      <a:pt x="146323" y="32320"/>
                      <a:pt x="146825" y="32043"/>
                      <a:pt x="146928" y="31750"/>
                    </a:cubicBezTo>
                    <a:cubicBezTo>
                      <a:pt x="147118" y="31197"/>
                      <a:pt x="146496" y="30972"/>
                      <a:pt x="146151" y="30644"/>
                    </a:cubicBezTo>
                    <a:cubicBezTo>
                      <a:pt x="145805" y="30298"/>
                      <a:pt x="144889" y="29935"/>
                      <a:pt x="145511" y="29348"/>
                    </a:cubicBezTo>
                    <a:cubicBezTo>
                      <a:pt x="146220" y="28674"/>
                      <a:pt x="145701" y="28363"/>
                      <a:pt x="145373" y="27982"/>
                    </a:cubicBezTo>
                    <a:cubicBezTo>
                      <a:pt x="144924" y="27464"/>
                      <a:pt x="144353" y="27049"/>
                      <a:pt x="143904" y="26513"/>
                    </a:cubicBezTo>
                    <a:cubicBezTo>
                      <a:pt x="142452" y="24803"/>
                      <a:pt x="140309" y="24008"/>
                      <a:pt x="138927" y="23455"/>
                    </a:cubicBezTo>
                    <a:cubicBezTo>
                      <a:pt x="137233" y="22781"/>
                      <a:pt x="135350" y="23368"/>
                      <a:pt x="133794" y="22349"/>
                    </a:cubicBezTo>
                    <a:cubicBezTo>
                      <a:pt x="133621" y="22228"/>
                      <a:pt x="133120" y="22141"/>
                      <a:pt x="133379" y="21934"/>
                    </a:cubicBezTo>
                    <a:cubicBezTo>
                      <a:pt x="134416" y="21156"/>
                      <a:pt x="134192" y="19843"/>
                      <a:pt x="134814" y="18910"/>
                    </a:cubicBezTo>
                    <a:cubicBezTo>
                      <a:pt x="135183" y="18357"/>
                      <a:pt x="137525" y="17996"/>
                      <a:pt x="139389" y="17996"/>
                    </a:cubicBezTo>
                    <a:cubicBezTo>
                      <a:pt x="140321" y="17996"/>
                      <a:pt x="141133" y="18086"/>
                      <a:pt x="141519" y="18287"/>
                    </a:cubicBezTo>
                    <a:cubicBezTo>
                      <a:pt x="141913" y="18491"/>
                      <a:pt x="142318" y="18567"/>
                      <a:pt x="142722" y="18567"/>
                    </a:cubicBezTo>
                    <a:cubicBezTo>
                      <a:pt x="143310" y="18567"/>
                      <a:pt x="143896" y="18407"/>
                      <a:pt x="144440" y="18253"/>
                    </a:cubicBezTo>
                    <a:cubicBezTo>
                      <a:pt x="145183" y="18028"/>
                      <a:pt x="144301" y="17320"/>
                      <a:pt x="144440" y="16905"/>
                    </a:cubicBezTo>
                    <a:cubicBezTo>
                      <a:pt x="144595" y="16473"/>
                      <a:pt x="144232" y="15764"/>
                      <a:pt x="144803" y="15626"/>
                    </a:cubicBezTo>
                    <a:cubicBezTo>
                      <a:pt x="144894" y="15602"/>
                      <a:pt x="144986" y="15590"/>
                      <a:pt x="145078" y="15590"/>
                    </a:cubicBezTo>
                    <a:cubicBezTo>
                      <a:pt x="145503" y="15590"/>
                      <a:pt x="145922" y="15838"/>
                      <a:pt x="146306" y="16179"/>
                    </a:cubicBezTo>
                    <a:cubicBezTo>
                      <a:pt x="146709" y="16532"/>
                      <a:pt x="147171" y="16997"/>
                      <a:pt x="147617" y="16997"/>
                    </a:cubicBezTo>
                    <a:cubicBezTo>
                      <a:pt x="147935" y="16997"/>
                      <a:pt x="148244" y="16760"/>
                      <a:pt x="148518" y="16075"/>
                    </a:cubicBezTo>
                    <a:cubicBezTo>
                      <a:pt x="148584" y="15900"/>
                      <a:pt x="148692" y="15801"/>
                      <a:pt x="148828" y="15801"/>
                    </a:cubicBezTo>
                    <a:cubicBezTo>
                      <a:pt x="148906" y="15801"/>
                      <a:pt x="148994" y="15833"/>
                      <a:pt x="149088" y="15903"/>
                    </a:cubicBezTo>
                    <a:cubicBezTo>
                      <a:pt x="149348" y="16110"/>
                      <a:pt x="149348" y="16335"/>
                      <a:pt x="149192" y="16646"/>
                    </a:cubicBezTo>
                    <a:cubicBezTo>
                      <a:pt x="148743" y="17596"/>
                      <a:pt x="147965" y="18547"/>
                      <a:pt x="147965" y="19497"/>
                    </a:cubicBezTo>
                    <a:cubicBezTo>
                      <a:pt x="147931" y="21122"/>
                      <a:pt x="148708" y="22677"/>
                      <a:pt x="150022" y="23627"/>
                    </a:cubicBezTo>
                    <a:cubicBezTo>
                      <a:pt x="151231" y="24561"/>
                      <a:pt x="152631" y="25269"/>
                      <a:pt x="153582" y="26513"/>
                    </a:cubicBezTo>
                    <a:cubicBezTo>
                      <a:pt x="153835" y="26852"/>
                      <a:pt x="154112" y="27339"/>
                      <a:pt x="154580" y="27339"/>
                    </a:cubicBezTo>
                    <a:cubicBezTo>
                      <a:pt x="154686" y="27339"/>
                      <a:pt x="154802" y="27314"/>
                      <a:pt x="154930" y="27257"/>
                    </a:cubicBezTo>
                    <a:cubicBezTo>
                      <a:pt x="155621" y="26928"/>
                      <a:pt x="155673" y="26271"/>
                      <a:pt x="155604" y="25615"/>
                    </a:cubicBezTo>
                    <a:cubicBezTo>
                      <a:pt x="155448" y="24025"/>
                      <a:pt x="155863" y="22435"/>
                      <a:pt x="154739" y="20845"/>
                    </a:cubicBezTo>
                    <a:cubicBezTo>
                      <a:pt x="154065" y="19877"/>
                      <a:pt x="153772" y="18823"/>
                      <a:pt x="152406" y="18737"/>
                    </a:cubicBezTo>
                    <a:cubicBezTo>
                      <a:pt x="152044" y="18720"/>
                      <a:pt x="151940" y="18478"/>
                      <a:pt x="151888" y="18201"/>
                    </a:cubicBezTo>
                    <a:cubicBezTo>
                      <a:pt x="151820" y="17931"/>
                      <a:pt x="151918" y="17578"/>
                      <a:pt x="152229" y="17578"/>
                    </a:cubicBezTo>
                    <a:cubicBezTo>
                      <a:pt x="152236" y="17578"/>
                      <a:pt x="152243" y="17579"/>
                      <a:pt x="152251" y="17579"/>
                    </a:cubicBezTo>
                    <a:cubicBezTo>
                      <a:pt x="152284" y="17581"/>
                      <a:pt x="152317" y="17582"/>
                      <a:pt x="152350" y="17582"/>
                    </a:cubicBezTo>
                    <a:cubicBezTo>
                      <a:pt x="153000" y="17582"/>
                      <a:pt x="153628" y="17254"/>
                      <a:pt x="154277" y="17254"/>
                    </a:cubicBezTo>
                    <a:cubicBezTo>
                      <a:pt x="154558" y="17254"/>
                      <a:pt x="154844" y="17316"/>
                      <a:pt x="155137" y="17493"/>
                    </a:cubicBezTo>
                    <a:cubicBezTo>
                      <a:pt x="155393" y="17649"/>
                      <a:pt x="155627" y="17726"/>
                      <a:pt x="155836" y="17726"/>
                    </a:cubicBezTo>
                    <a:cubicBezTo>
                      <a:pt x="156249" y="17726"/>
                      <a:pt x="156566" y="17427"/>
                      <a:pt x="156761" y="16853"/>
                    </a:cubicBezTo>
                    <a:cubicBezTo>
                      <a:pt x="157072" y="15920"/>
                      <a:pt x="157954" y="15505"/>
                      <a:pt x="158662" y="15039"/>
                    </a:cubicBezTo>
                    <a:cubicBezTo>
                      <a:pt x="158771" y="14969"/>
                      <a:pt x="158912" y="14953"/>
                      <a:pt x="159064" y="14953"/>
                    </a:cubicBezTo>
                    <a:cubicBezTo>
                      <a:pt x="159192" y="14953"/>
                      <a:pt x="159327" y="14964"/>
                      <a:pt x="159458" y="14964"/>
                    </a:cubicBezTo>
                    <a:cubicBezTo>
                      <a:pt x="159792" y="14964"/>
                      <a:pt x="160100" y="14892"/>
                      <a:pt x="160183" y="14382"/>
                    </a:cubicBezTo>
                    <a:cubicBezTo>
                      <a:pt x="160304" y="13501"/>
                      <a:pt x="159475" y="13310"/>
                      <a:pt x="158887" y="12965"/>
                    </a:cubicBezTo>
                    <a:cubicBezTo>
                      <a:pt x="158662" y="12827"/>
                      <a:pt x="158334" y="12550"/>
                      <a:pt x="158351" y="12395"/>
                    </a:cubicBezTo>
                    <a:cubicBezTo>
                      <a:pt x="158404" y="12154"/>
                      <a:pt x="158582" y="12097"/>
                      <a:pt x="158776" y="12097"/>
                    </a:cubicBezTo>
                    <a:cubicBezTo>
                      <a:pt x="158903" y="12097"/>
                      <a:pt x="159037" y="12122"/>
                      <a:pt x="159146" y="12135"/>
                    </a:cubicBezTo>
                    <a:cubicBezTo>
                      <a:pt x="160460" y="12308"/>
                      <a:pt x="161652" y="12999"/>
                      <a:pt x="163017" y="12999"/>
                    </a:cubicBezTo>
                    <a:cubicBezTo>
                      <a:pt x="163570" y="12999"/>
                      <a:pt x="163795" y="12913"/>
                      <a:pt x="164002" y="12274"/>
                    </a:cubicBezTo>
                    <a:cubicBezTo>
                      <a:pt x="164745" y="10182"/>
                      <a:pt x="163311" y="10010"/>
                      <a:pt x="161998" y="9923"/>
                    </a:cubicBezTo>
                    <a:cubicBezTo>
                      <a:pt x="160218" y="9820"/>
                      <a:pt x="158438" y="9543"/>
                      <a:pt x="156710" y="9076"/>
                    </a:cubicBezTo>
                    <a:cubicBezTo>
                      <a:pt x="153313" y="8169"/>
                      <a:pt x="149984" y="6872"/>
                      <a:pt x="146431" y="6872"/>
                    </a:cubicBezTo>
                    <a:cubicBezTo>
                      <a:pt x="145249" y="6872"/>
                      <a:pt x="144041" y="7016"/>
                      <a:pt x="142798" y="7366"/>
                    </a:cubicBezTo>
                    <a:cubicBezTo>
                      <a:pt x="142441" y="7468"/>
                      <a:pt x="142044" y="7507"/>
                      <a:pt x="141624" y="7507"/>
                    </a:cubicBezTo>
                    <a:cubicBezTo>
                      <a:pt x="140475" y="7507"/>
                      <a:pt x="139148" y="7211"/>
                      <a:pt x="137959" y="7072"/>
                    </a:cubicBezTo>
                    <a:cubicBezTo>
                      <a:pt x="135760" y="6810"/>
                      <a:pt x="133765" y="5577"/>
                      <a:pt x="131513" y="5577"/>
                    </a:cubicBezTo>
                    <a:cubicBezTo>
                      <a:pt x="131235" y="5577"/>
                      <a:pt x="130953" y="5596"/>
                      <a:pt x="130666" y="5637"/>
                    </a:cubicBezTo>
                    <a:cubicBezTo>
                      <a:pt x="130197" y="5701"/>
                      <a:pt x="129713" y="5752"/>
                      <a:pt x="129231" y="5752"/>
                    </a:cubicBezTo>
                    <a:cubicBezTo>
                      <a:pt x="128525" y="5752"/>
                      <a:pt x="127823" y="5641"/>
                      <a:pt x="127175" y="5292"/>
                    </a:cubicBezTo>
                    <a:cubicBezTo>
                      <a:pt x="124583" y="3857"/>
                      <a:pt x="121352" y="4808"/>
                      <a:pt x="118811" y="3097"/>
                    </a:cubicBezTo>
                    <a:cubicBezTo>
                      <a:pt x="118623" y="2965"/>
                      <a:pt x="118385" y="2894"/>
                      <a:pt x="118144" y="2894"/>
                    </a:cubicBezTo>
                    <a:cubicBezTo>
                      <a:pt x="117786" y="2894"/>
                      <a:pt x="117421" y="3050"/>
                      <a:pt x="117204" y="3391"/>
                    </a:cubicBezTo>
                    <a:cubicBezTo>
                      <a:pt x="116737" y="4117"/>
                      <a:pt x="117601" y="4134"/>
                      <a:pt x="117930" y="4462"/>
                    </a:cubicBezTo>
                    <a:cubicBezTo>
                      <a:pt x="118103" y="4670"/>
                      <a:pt x="118154" y="4946"/>
                      <a:pt x="118068" y="5188"/>
                    </a:cubicBezTo>
                    <a:cubicBezTo>
                      <a:pt x="117958" y="5398"/>
                      <a:pt x="116241" y="5510"/>
                      <a:pt x="114740" y="5510"/>
                    </a:cubicBezTo>
                    <a:cubicBezTo>
                      <a:pt x="113645" y="5510"/>
                      <a:pt x="112664" y="5450"/>
                      <a:pt x="112503" y="5326"/>
                    </a:cubicBezTo>
                    <a:cubicBezTo>
                      <a:pt x="111242" y="4410"/>
                      <a:pt x="109825" y="3719"/>
                      <a:pt x="108321" y="3287"/>
                    </a:cubicBezTo>
                    <a:cubicBezTo>
                      <a:pt x="108108" y="3224"/>
                      <a:pt x="107902" y="3198"/>
                      <a:pt x="107703" y="3198"/>
                    </a:cubicBezTo>
                    <a:cubicBezTo>
                      <a:pt x="106742" y="3198"/>
                      <a:pt x="105934" y="3807"/>
                      <a:pt x="105084" y="3807"/>
                    </a:cubicBezTo>
                    <a:cubicBezTo>
                      <a:pt x="105000" y="3807"/>
                      <a:pt x="104915" y="3801"/>
                      <a:pt x="104830" y="3788"/>
                    </a:cubicBezTo>
                    <a:cubicBezTo>
                      <a:pt x="102083" y="3391"/>
                      <a:pt x="99266" y="3909"/>
                      <a:pt x="96760" y="1559"/>
                    </a:cubicBezTo>
                    <a:cubicBezTo>
                      <a:pt x="95295" y="185"/>
                      <a:pt x="93272" y="50"/>
                      <a:pt x="91223" y="50"/>
                    </a:cubicBezTo>
                    <a:cubicBezTo>
                      <a:pt x="90718" y="50"/>
                      <a:pt x="90212" y="58"/>
                      <a:pt x="89713" y="58"/>
                    </a:cubicBezTo>
                    <a:cubicBezTo>
                      <a:pt x="89152" y="58"/>
                      <a:pt x="88600" y="48"/>
                      <a:pt x="88067" y="4"/>
                    </a:cubicBezTo>
                    <a:cubicBezTo>
                      <a:pt x="88037" y="2"/>
                      <a:pt x="88007" y="1"/>
                      <a:pt x="87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0"/>
              <p:cNvSpPr/>
              <p:nvPr/>
            </p:nvSpPr>
            <p:spPr>
              <a:xfrm>
                <a:off x="5913800" y="3523050"/>
                <a:ext cx="11090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44363" h="32555" extrusionOk="0">
                    <a:moveTo>
                      <a:pt x="28245" y="1"/>
                    </a:moveTo>
                    <a:cubicBezTo>
                      <a:pt x="27747" y="1"/>
                      <a:pt x="27602" y="373"/>
                      <a:pt x="27634" y="804"/>
                    </a:cubicBezTo>
                    <a:cubicBezTo>
                      <a:pt x="27737" y="2117"/>
                      <a:pt x="27979" y="3482"/>
                      <a:pt x="27996" y="4778"/>
                    </a:cubicBezTo>
                    <a:cubicBezTo>
                      <a:pt x="28014" y="5660"/>
                      <a:pt x="28567" y="7094"/>
                      <a:pt x="27634" y="7267"/>
                    </a:cubicBezTo>
                    <a:cubicBezTo>
                      <a:pt x="27521" y="7286"/>
                      <a:pt x="27406" y="7295"/>
                      <a:pt x="27290" y="7295"/>
                    </a:cubicBezTo>
                    <a:cubicBezTo>
                      <a:pt x="25431" y="7295"/>
                      <a:pt x="23230" y="4918"/>
                      <a:pt x="23555" y="3275"/>
                    </a:cubicBezTo>
                    <a:cubicBezTo>
                      <a:pt x="23754" y="2264"/>
                      <a:pt x="23333" y="1317"/>
                      <a:pt x="22034" y="1317"/>
                    </a:cubicBezTo>
                    <a:cubicBezTo>
                      <a:pt x="21978" y="1317"/>
                      <a:pt x="21920" y="1318"/>
                      <a:pt x="21862" y="1322"/>
                    </a:cubicBezTo>
                    <a:cubicBezTo>
                      <a:pt x="21814" y="1325"/>
                      <a:pt x="21765" y="1327"/>
                      <a:pt x="21716" y="1327"/>
                    </a:cubicBezTo>
                    <a:cubicBezTo>
                      <a:pt x="20777" y="1327"/>
                      <a:pt x="19668" y="752"/>
                      <a:pt x="18692" y="752"/>
                    </a:cubicBezTo>
                    <a:cubicBezTo>
                      <a:pt x="18107" y="752"/>
                      <a:pt x="17570" y="958"/>
                      <a:pt x="17144" y="1616"/>
                    </a:cubicBezTo>
                    <a:cubicBezTo>
                      <a:pt x="16642" y="2376"/>
                      <a:pt x="15295" y="2826"/>
                      <a:pt x="15191" y="4035"/>
                    </a:cubicBezTo>
                    <a:cubicBezTo>
                      <a:pt x="15162" y="4430"/>
                      <a:pt x="15144" y="4616"/>
                      <a:pt x="15002" y="4616"/>
                    </a:cubicBezTo>
                    <a:cubicBezTo>
                      <a:pt x="14889" y="4616"/>
                      <a:pt x="14698" y="4499"/>
                      <a:pt x="14361" y="4277"/>
                    </a:cubicBezTo>
                    <a:cubicBezTo>
                      <a:pt x="13724" y="3844"/>
                      <a:pt x="13113" y="3612"/>
                      <a:pt x="12606" y="3612"/>
                    </a:cubicBezTo>
                    <a:cubicBezTo>
                      <a:pt x="12042" y="3612"/>
                      <a:pt x="11607" y="3900"/>
                      <a:pt x="11406" y="4519"/>
                    </a:cubicBezTo>
                    <a:cubicBezTo>
                      <a:pt x="10784" y="6334"/>
                      <a:pt x="8710" y="7215"/>
                      <a:pt x="8624" y="9392"/>
                    </a:cubicBezTo>
                    <a:cubicBezTo>
                      <a:pt x="8607" y="10153"/>
                      <a:pt x="7933" y="10619"/>
                      <a:pt x="7086" y="10879"/>
                    </a:cubicBezTo>
                    <a:cubicBezTo>
                      <a:pt x="5669" y="11311"/>
                      <a:pt x="4355" y="11864"/>
                      <a:pt x="3007" y="12382"/>
                    </a:cubicBezTo>
                    <a:cubicBezTo>
                      <a:pt x="1003" y="13160"/>
                      <a:pt x="0" y="16910"/>
                      <a:pt x="1538" y="19018"/>
                    </a:cubicBezTo>
                    <a:cubicBezTo>
                      <a:pt x="2835" y="20798"/>
                      <a:pt x="3128" y="22595"/>
                      <a:pt x="3992" y="24375"/>
                    </a:cubicBezTo>
                    <a:cubicBezTo>
                      <a:pt x="4494" y="25360"/>
                      <a:pt x="4424" y="26276"/>
                      <a:pt x="3750" y="26950"/>
                    </a:cubicBezTo>
                    <a:cubicBezTo>
                      <a:pt x="3353" y="27348"/>
                      <a:pt x="3509" y="27797"/>
                      <a:pt x="4148" y="28298"/>
                    </a:cubicBezTo>
                    <a:cubicBezTo>
                      <a:pt x="5020" y="28962"/>
                      <a:pt x="5824" y="29302"/>
                      <a:pt x="6549" y="29302"/>
                    </a:cubicBezTo>
                    <a:cubicBezTo>
                      <a:pt x="7089" y="29302"/>
                      <a:pt x="7586" y="29114"/>
                      <a:pt x="8036" y="28730"/>
                    </a:cubicBezTo>
                    <a:cubicBezTo>
                      <a:pt x="8740" y="28095"/>
                      <a:pt x="9643" y="27747"/>
                      <a:pt x="10576" y="27747"/>
                    </a:cubicBezTo>
                    <a:cubicBezTo>
                      <a:pt x="10811" y="27747"/>
                      <a:pt x="11049" y="27769"/>
                      <a:pt x="11285" y="27814"/>
                    </a:cubicBezTo>
                    <a:cubicBezTo>
                      <a:pt x="11420" y="27836"/>
                      <a:pt x="11551" y="27846"/>
                      <a:pt x="11676" y="27846"/>
                    </a:cubicBezTo>
                    <a:cubicBezTo>
                      <a:pt x="12065" y="27846"/>
                      <a:pt x="12402" y="27743"/>
                      <a:pt x="12650" y="27521"/>
                    </a:cubicBezTo>
                    <a:cubicBezTo>
                      <a:pt x="14551" y="25793"/>
                      <a:pt x="17368" y="25343"/>
                      <a:pt x="20047" y="24790"/>
                    </a:cubicBezTo>
                    <a:cubicBezTo>
                      <a:pt x="20247" y="24746"/>
                      <a:pt x="20464" y="24721"/>
                      <a:pt x="20691" y="24721"/>
                    </a:cubicBezTo>
                    <a:cubicBezTo>
                      <a:pt x="21623" y="24721"/>
                      <a:pt x="22712" y="25150"/>
                      <a:pt x="23365" y="26484"/>
                    </a:cubicBezTo>
                    <a:cubicBezTo>
                      <a:pt x="23667" y="27105"/>
                      <a:pt x="23855" y="28198"/>
                      <a:pt x="25083" y="28198"/>
                    </a:cubicBezTo>
                    <a:cubicBezTo>
                      <a:pt x="25120" y="28198"/>
                      <a:pt x="25158" y="28197"/>
                      <a:pt x="25197" y="28195"/>
                    </a:cubicBezTo>
                    <a:cubicBezTo>
                      <a:pt x="25345" y="28183"/>
                      <a:pt x="25455" y="28022"/>
                      <a:pt x="25593" y="28022"/>
                    </a:cubicBezTo>
                    <a:cubicBezTo>
                      <a:pt x="25664" y="28022"/>
                      <a:pt x="25742" y="28065"/>
                      <a:pt x="25836" y="28195"/>
                    </a:cubicBezTo>
                    <a:cubicBezTo>
                      <a:pt x="25923" y="28298"/>
                      <a:pt x="25767" y="28592"/>
                      <a:pt x="25612" y="28713"/>
                    </a:cubicBezTo>
                    <a:cubicBezTo>
                      <a:pt x="25318" y="28938"/>
                      <a:pt x="24903" y="29128"/>
                      <a:pt x="25283" y="29646"/>
                    </a:cubicBezTo>
                    <a:cubicBezTo>
                      <a:pt x="25508" y="29871"/>
                      <a:pt x="25802" y="30026"/>
                      <a:pt x="26113" y="30078"/>
                    </a:cubicBezTo>
                    <a:cubicBezTo>
                      <a:pt x="26172" y="30086"/>
                      <a:pt x="26229" y="30090"/>
                      <a:pt x="26283" y="30090"/>
                    </a:cubicBezTo>
                    <a:cubicBezTo>
                      <a:pt x="26710" y="30090"/>
                      <a:pt x="27006" y="29856"/>
                      <a:pt x="27098" y="29473"/>
                    </a:cubicBezTo>
                    <a:cubicBezTo>
                      <a:pt x="27115" y="29335"/>
                      <a:pt x="27098" y="29197"/>
                      <a:pt x="27029" y="29076"/>
                    </a:cubicBezTo>
                    <a:cubicBezTo>
                      <a:pt x="26976" y="28903"/>
                      <a:pt x="26992" y="28848"/>
                      <a:pt x="27041" y="28848"/>
                    </a:cubicBezTo>
                    <a:cubicBezTo>
                      <a:pt x="27105" y="28848"/>
                      <a:pt x="27225" y="28941"/>
                      <a:pt x="27322" y="28990"/>
                    </a:cubicBezTo>
                    <a:cubicBezTo>
                      <a:pt x="27824" y="29266"/>
                      <a:pt x="28463" y="29473"/>
                      <a:pt x="28169" y="30113"/>
                    </a:cubicBezTo>
                    <a:cubicBezTo>
                      <a:pt x="27945" y="30597"/>
                      <a:pt x="28117" y="31029"/>
                      <a:pt x="28809" y="31461"/>
                    </a:cubicBezTo>
                    <a:cubicBezTo>
                      <a:pt x="30199" y="32318"/>
                      <a:pt x="31628" y="32554"/>
                      <a:pt x="32898" y="32554"/>
                    </a:cubicBezTo>
                    <a:cubicBezTo>
                      <a:pt x="33522" y="32554"/>
                      <a:pt x="34108" y="32497"/>
                      <a:pt x="34633" y="32429"/>
                    </a:cubicBezTo>
                    <a:cubicBezTo>
                      <a:pt x="36672" y="32135"/>
                      <a:pt x="39299" y="31824"/>
                      <a:pt x="39299" y="29145"/>
                    </a:cubicBezTo>
                    <a:cubicBezTo>
                      <a:pt x="39299" y="28938"/>
                      <a:pt x="39541" y="28799"/>
                      <a:pt x="39592" y="28575"/>
                    </a:cubicBezTo>
                    <a:cubicBezTo>
                      <a:pt x="40024" y="26968"/>
                      <a:pt x="41804" y="26363"/>
                      <a:pt x="42496" y="24998"/>
                    </a:cubicBezTo>
                    <a:cubicBezTo>
                      <a:pt x="44224" y="21559"/>
                      <a:pt x="44362" y="17722"/>
                      <a:pt x="40232" y="13661"/>
                    </a:cubicBezTo>
                    <a:cubicBezTo>
                      <a:pt x="38953" y="12399"/>
                      <a:pt x="38037" y="10671"/>
                      <a:pt x="36309" y="9859"/>
                    </a:cubicBezTo>
                    <a:cubicBezTo>
                      <a:pt x="34494" y="9012"/>
                      <a:pt x="34080" y="7716"/>
                      <a:pt x="33509" y="6472"/>
                    </a:cubicBezTo>
                    <a:cubicBezTo>
                      <a:pt x="33388" y="5608"/>
                      <a:pt x="33008" y="4761"/>
                      <a:pt x="32213" y="4346"/>
                    </a:cubicBezTo>
                    <a:cubicBezTo>
                      <a:pt x="30658" y="3465"/>
                      <a:pt x="30278" y="2100"/>
                      <a:pt x="29414" y="942"/>
                    </a:cubicBezTo>
                    <a:cubicBezTo>
                      <a:pt x="29120" y="544"/>
                      <a:pt x="28947" y="78"/>
                      <a:pt x="28377" y="9"/>
                    </a:cubicBezTo>
                    <a:cubicBezTo>
                      <a:pt x="28330" y="3"/>
                      <a:pt x="28287" y="1"/>
                      <a:pt x="28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0"/>
              <p:cNvSpPr/>
              <p:nvPr/>
            </p:nvSpPr>
            <p:spPr>
              <a:xfrm>
                <a:off x="6442175" y="3238700"/>
                <a:ext cx="571625" cy="311800"/>
              </a:xfrm>
              <a:custGeom>
                <a:avLst/>
                <a:gdLst/>
                <a:ahLst/>
                <a:cxnLst/>
                <a:rect l="l" t="t" r="r" b="b"/>
                <a:pathLst>
                  <a:path w="22865" h="12472" extrusionOk="0">
                    <a:moveTo>
                      <a:pt x="3070" y="1"/>
                    </a:moveTo>
                    <a:cubicBezTo>
                      <a:pt x="2939" y="1"/>
                      <a:pt x="2792" y="15"/>
                      <a:pt x="2627" y="46"/>
                    </a:cubicBezTo>
                    <a:cubicBezTo>
                      <a:pt x="1833" y="202"/>
                      <a:pt x="830" y="29"/>
                      <a:pt x="415" y="927"/>
                    </a:cubicBezTo>
                    <a:cubicBezTo>
                      <a:pt x="1" y="1826"/>
                      <a:pt x="934" y="1861"/>
                      <a:pt x="1400" y="2189"/>
                    </a:cubicBezTo>
                    <a:cubicBezTo>
                      <a:pt x="1504" y="2258"/>
                      <a:pt x="1366" y="2569"/>
                      <a:pt x="1435" y="2742"/>
                    </a:cubicBezTo>
                    <a:cubicBezTo>
                      <a:pt x="1757" y="3623"/>
                      <a:pt x="1963" y="4886"/>
                      <a:pt x="3062" y="4886"/>
                    </a:cubicBezTo>
                    <a:cubicBezTo>
                      <a:pt x="3084" y="4886"/>
                      <a:pt x="3106" y="4886"/>
                      <a:pt x="3129" y="4885"/>
                    </a:cubicBezTo>
                    <a:cubicBezTo>
                      <a:pt x="3207" y="4880"/>
                      <a:pt x="3284" y="4878"/>
                      <a:pt x="3360" y="4878"/>
                    </a:cubicBezTo>
                    <a:cubicBezTo>
                      <a:pt x="4698" y="4878"/>
                      <a:pt x="5731" y="5570"/>
                      <a:pt x="6810" y="6077"/>
                    </a:cubicBezTo>
                    <a:cubicBezTo>
                      <a:pt x="7328" y="6319"/>
                      <a:pt x="8019" y="7322"/>
                      <a:pt x="7207" y="8203"/>
                    </a:cubicBezTo>
                    <a:cubicBezTo>
                      <a:pt x="6913" y="8531"/>
                      <a:pt x="6948" y="8911"/>
                      <a:pt x="7121" y="9292"/>
                    </a:cubicBezTo>
                    <a:cubicBezTo>
                      <a:pt x="7274" y="9613"/>
                      <a:pt x="7597" y="9810"/>
                      <a:pt x="7934" y="9810"/>
                    </a:cubicBezTo>
                    <a:cubicBezTo>
                      <a:pt x="8014" y="9810"/>
                      <a:pt x="8095" y="9799"/>
                      <a:pt x="8175" y="9775"/>
                    </a:cubicBezTo>
                    <a:cubicBezTo>
                      <a:pt x="8275" y="9755"/>
                      <a:pt x="8368" y="9745"/>
                      <a:pt x="8457" y="9745"/>
                    </a:cubicBezTo>
                    <a:cubicBezTo>
                      <a:pt x="8811" y="9745"/>
                      <a:pt x="9087" y="9900"/>
                      <a:pt x="9419" y="10121"/>
                    </a:cubicBezTo>
                    <a:cubicBezTo>
                      <a:pt x="10079" y="10569"/>
                      <a:pt x="10930" y="10787"/>
                      <a:pt x="11688" y="10787"/>
                    </a:cubicBezTo>
                    <a:cubicBezTo>
                      <a:pt x="12538" y="10787"/>
                      <a:pt x="13270" y="10513"/>
                      <a:pt x="13480" y="9983"/>
                    </a:cubicBezTo>
                    <a:cubicBezTo>
                      <a:pt x="13648" y="9563"/>
                      <a:pt x="13555" y="9014"/>
                      <a:pt x="14230" y="9014"/>
                    </a:cubicBezTo>
                    <a:cubicBezTo>
                      <a:pt x="14250" y="9014"/>
                      <a:pt x="14271" y="9014"/>
                      <a:pt x="14293" y="9015"/>
                    </a:cubicBezTo>
                    <a:cubicBezTo>
                      <a:pt x="15036" y="9050"/>
                      <a:pt x="15381" y="9516"/>
                      <a:pt x="15450" y="10138"/>
                    </a:cubicBezTo>
                    <a:cubicBezTo>
                      <a:pt x="15640" y="11486"/>
                      <a:pt x="16522" y="11953"/>
                      <a:pt x="17697" y="11988"/>
                    </a:cubicBezTo>
                    <a:cubicBezTo>
                      <a:pt x="18224" y="11988"/>
                      <a:pt x="18870" y="12472"/>
                      <a:pt x="19366" y="12472"/>
                    </a:cubicBezTo>
                    <a:cubicBezTo>
                      <a:pt x="19602" y="12472"/>
                      <a:pt x="19804" y="12362"/>
                      <a:pt x="19944" y="12039"/>
                    </a:cubicBezTo>
                    <a:cubicBezTo>
                      <a:pt x="20289" y="11210"/>
                      <a:pt x="19287" y="10398"/>
                      <a:pt x="18596" y="9758"/>
                    </a:cubicBezTo>
                    <a:cubicBezTo>
                      <a:pt x="18164" y="9361"/>
                      <a:pt x="17420" y="8825"/>
                      <a:pt x="17749" y="8272"/>
                    </a:cubicBezTo>
                    <a:cubicBezTo>
                      <a:pt x="17984" y="7884"/>
                      <a:pt x="18253" y="7197"/>
                      <a:pt x="18937" y="7197"/>
                    </a:cubicBezTo>
                    <a:cubicBezTo>
                      <a:pt x="19107" y="7197"/>
                      <a:pt x="19302" y="7239"/>
                      <a:pt x="19529" y="7339"/>
                    </a:cubicBezTo>
                    <a:cubicBezTo>
                      <a:pt x="19732" y="7429"/>
                      <a:pt x="19935" y="7468"/>
                      <a:pt x="20135" y="7468"/>
                    </a:cubicBezTo>
                    <a:cubicBezTo>
                      <a:pt x="20854" y="7468"/>
                      <a:pt x="21544" y="6970"/>
                      <a:pt x="22138" y="6578"/>
                    </a:cubicBezTo>
                    <a:cubicBezTo>
                      <a:pt x="22795" y="6146"/>
                      <a:pt x="22864" y="5248"/>
                      <a:pt x="22311" y="4643"/>
                    </a:cubicBezTo>
                    <a:cubicBezTo>
                      <a:pt x="22115" y="4425"/>
                      <a:pt x="21948" y="4340"/>
                      <a:pt x="21799" y="4340"/>
                    </a:cubicBezTo>
                    <a:cubicBezTo>
                      <a:pt x="21465" y="4340"/>
                      <a:pt x="21227" y="4774"/>
                      <a:pt x="20963" y="5110"/>
                    </a:cubicBezTo>
                    <a:cubicBezTo>
                      <a:pt x="20756" y="5334"/>
                      <a:pt x="20479" y="5472"/>
                      <a:pt x="20168" y="5507"/>
                    </a:cubicBezTo>
                    <a:cubicBezTo>
                      <a:pt x="20112" y="5512"/>
                      <a:pt x="20051" y="5514"/>
                      <a:pt x="19986" y="5514"/>
                    </a:cubicBezTo>
                    <a:cubicBezTo>
                      <a:pt x="18639" y="5514"/>
                      <a:pt x="15548" y="4518"/>
                      <a:pt x="14344" y="3727"/>
                    </a:cubicBezTo>
                    <a:cubicBezTo>
                      <a:pt x="13999" y="3485"/>
                      <a:pt x="13636" y="3295"/>
                      <a:pt x="13238" y="3139"/>
                    </a:cubicBezTo>
                    <a:cubicBezTo>
                      <a:pt x="11925" y="2690"/>
                      <a:pt x="10473" y="2465"/>
                      <a:pt x="9298" y="1774"/>
                    </a:cubicBezTo>
                    <a:cubicBezTo>
                      <a:pt x="8770" y="1458"/>
                      <a:pt x="8301" y="1322"/>
                      <a:pt x="7877" y="1322"/>
                    </a:cubicBezTo>
                    <a:cubicBezTo>
                      <a:pt x="7093" y="1322"/>
                      <a:pt x="6459" y="1787"/>
                      <a:pt x="5876" y="2448"/>
                    </a:cubicBezTo>
                    <a:cubicBezTo>
                      <a:pt x="5497" y="2886"/>
                      <a:pt x="5240" y="3062"/>
                      <a:pt x="5050" y="3062"/>
                    </a:cubicBezTo>
                    <a:cubicBezTo>
                      <a:pt x="4739" y="3062"/>
                      <a:pt x="4614" y="2586"/>
                      <a:pt x="4442" y="2016"/>
                    </a:cubicBezTo>
                    <a:cubicBezTo>
                      <a:pt x="4193" y="1191"/>
                      <a:pt x="4266" y="1"/>
                      <a:pt x="30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0"/>
              <p:cNvSpPr/>
              <p:nvPr/>
            </p:nvSpPr>
            <p:spPr>
              <a:xfrm>
                <a:off x="5898675" y="3029225"/>
                <a:ext cx="282150" cy="318450"/>
              </a:xfrm>
              <a:custGeom>
                <a:avLst/>
                <a:gdLst/>
                <a:ahLst/>
                <a:cxnLst/>
                <a:rect l="l" t="t" r="r" b="b"/>
                <a:pathLst>
                  <a:path w="11286" h="12738" extrusionOk="0">
                    <a:moveTo>
                      <a:pt x="8163" y="0"/>
                    </a:moveTo>
                    <a:cubicBezTo>
                      <a:pt x="7646" y="0"/>
                      <a:pt x="7307" y="634"/>
                      <a:pt x="7121" y="1115"/>
                    </a:cubicBezTo>
                    <a:cubicBezTo>
                      <a:pt x="6498" y="2618"/>
                      <a:pt x="5081" y="3362"/>
                      <a:pt x="4027" y="4450"/>
                    </a:cubicBezTo>
                    <a:cubicBezTo>
                      <a:pt x="3562" y="4916"/>
                      <a:pt x="2753" y="5709"/>
                      <a:pt x="2170" y="5709"/>
                    </a:cubicBezTo>
                    <a:cubicBezTo>
                      <a:pt x="2125" y="5709"/>
                      <a:pt x="2082" y="5704"/>
                      <a:pt x="2040" y="5695"/>
                    </a:cubicBezTo>
                    <a:cubicBezTo>
                      <a:pt x="1767" y="5631"/>
                      <a:pt x="1536" y="5602"/>
                      <a:pt x="1339" y="5602"/>
                    </a:cubicBezTo>
                    <a:cubicBezTo>
                      <a:pt x="150" y="5602"/>
                      <a:pt x="215" y="6659"/>
                      <a:pt x="52" y="7475"/>
                    </a:cubicBezTo>
                    <a:cubicBezTo>
                      <a:pt x="1" y="9410"/>
                      <a:pt x="1625" y="11518"/>
                      <a:pt x="3267" y="12123"/>
                    </a:cubicBezTo>
                    <a:cubicBezTo>
                      <a:pt x="3638" y="12262"/>
                      <a:pt x="4019" y="12277"/>
                      <a:pt x="4389" y="12277"/>
                    </a:cubicBezTo>
                    <a:cubicBezTo>
                      <a:pt x="4488" y="12277"/>
                      <a:pt x="4586" y="12276"/>
                      <a:pt x="4683" y="12276"/>
                    </a:cubicBezTo>
                    <a:cubicBezTo>
                      <a:pt x="5034" y="12276"/>
                      <a:pt x="5369" y="12290"/>
                      <a:pt x="5669" y="12417"/>
                    </a:cubicBezTo>
                    <a:cubicBezTo>
                      <a:pt x="6156" y="12630"/>
                      <a:pt x="6559" y="12738"/>
                      <a:pt x="6895" y="12738"/>
                    </a:cubicBezTo>
                    <a:cubicBezTo>
                      <a:pt x="7678" y="12738"/>
                      <a:pt x="8093" y="12148"/>
                      <a:pt x="8348" y="10914"/>
                    </a:cubicBezTo>
                    <a:cubicBezTo>
                      <a:pt x="8572" y="9773"/>
                      <a:pt x="9073" y="8235"/>
                      <a:pt x="9937" y="7786"/>
                    </a:cubicBezTo>
                    <a:cubicBezTo>
                      <a:pt x="11268" y="7094"/>
                      <a:pt x="10577" y="6697"/>
                      <a:pt x="10231" y="6023"/>
                    </a:cubicBezTo>
                    <a:cubicBezTo>
                      <a:pt x="9782" y="5124"/>
                      <a:pt x="8797" y="4278"/>
                      <a:pt x="10058" y="3189"/>
                    </a:cubicBezTo>
                    <a:cubicBezTo>
                      <a:pt x="10404" y="2895"/>
                      <a:pt x="11285" y="2618"/>
                      <a:pt x="10853" y="1945"/>
                    </a:cubicBezTo>
                    <a:cubicBezTo>
                      <a:pt x="10266" y="1063"/>
                      <a:pt x="9402" y="286"/>
                      <a:pt x="8348" y="26"/>
                    </a:cubicBezTo>
                    <a:cubicBezTo>
                      <a:pt x="8284" y="9"/>
                      <a:pt x="8222" y="0"/>
                      <a:pt x="81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0"/>
              <p:cNvSpPr/>
              <p:nvPr/>
            </p:nvSpPr>
            <p:spPr>
              <a:xfrm>
                <a:off x="5544400" y="3065225"/>
                <a:ext cx="541800" cy="430700"/>
              </a:xfrm>
              <a:custGeom>
                <a:avLst/>
                <a:gdLst/>
                <a:ahLst/>
                <a:cxnLst/>
                <a:rect l="l" t="t" r="r" b="b"/>
                <a:pathLst>
                  <a:path w="21672" h="17228" extrusionOk="0">
                    <a:moveTo>
                      <a:pt x="7484" y="4583"/>
                    </a:moveTo>
                    <a:lnTo>
                      <a:pt x="7484" y="4583"/>
                    </a:lnTo>
                    <a:cubicBezTo>
                      <a:pt x="7486" y="4586"/>
                      <a:pt x="7488" y="4589"/>
                      <a:pt x="7491" y="4592"/>
                    </a:cubicBezTo>
                    <a:lnTo>
                      <a:pt x="7491" y="4592"/>
                    </a:lnTo>
                    <a:cubicBezTo>
                      <a:pt x="7494" y="4595"/>
                      <a:pt x="7498" y="4597"/>
                      <a:pt x="7501" y="4600"/>
                    </a:cubicBezTo>
                    <a:lnTo>
                      <a:pt x="7484" y="4583"/>
                    </a:lnTo>
                    <a:close/>
                    <a:moveTo>
                      <a:pt x="1210" y="0"/>
                    </a:moveTo>
                    <a:cubicBezTo>
                      <a:pt x="910" y="0"/>
                      <a:pt x="646" y="84"/>
                      <a:pt x="415" y="314"/>
                    </a:cubicBezTo>
                    <a:cubicBezTo>
                      <a:pt x="1" y="712"/>
                      <a:pt x="260" y="1127"/>
                      <a:pt x="571" y="1403"/>
                    </a:cubicBezTo>
                    <a:cubicBezTo>
                      <a:pt x="1833" y="2561"/>
                      <a:pt x="2939" y="3874"/>
                      <a:pt x="3872" y="5309"/>
                    </a:cubicBezTo>
                    <a:cubicBezTo>
                      <a:pt x="5894" y="8264"/>
                      <a:pt x="6948" y="12014"/>
                      <a:pt x="10663" y="13552"/>
                    </a:cubicBezTo>
                    <a:cubicBezTo>
                      <a:pt x="10715" y="13587"/>
                      <a:pt x="10733" y="13656"/>
                      <a:pt x="10733" y="13725"/>
                    </a:cubicBezTo>
                    <a:cubicBezTo>
                      <a:pt x="10007" y="15522"/>
                      <a:pt x="11579" y="15401"/>
                      <a:pt x="12478" y="15660"/>
                    </a:cubicBezTo>
                    <a:cubicBezTo>
                      <a:pt x="14932" y="16334"/>
                      <a:pt x="17420" y="16801"/>
                      <a:pt x="19961" y="17043"/>
                    </a:cubicBezTo>
                    <a:cubicBezTo>
                      <a:pt x="20276" y="17079"/>
                      <a:pt x="20618" y="17227"/>
                      <a:pt x="20904" y="17227"/>
                    </a:cubicBezTo>
                    <a:cubicBezTo>
                      <a:pt x="21167" y="17227"/>
                      <a:pt x="21382" y="17101"/>
                      <a:pt x="21482" y="16645"/>
                    </a:cubicBezTo>
                    <a:cubicBezTo>
                      <a:pt x="21672" y="15816"/>
                      <a:pt x="20842" y="15626"/>
                      <a:pt x="20306" y="15280"/>
                    </a:cubicBezTo>
                    <a:cubicBezTo>
                      <a:pt x="18129" y="13932"/>
                      <a:pt x="15502" y="14347"/>
                      <a:pt x="13204" y="13448"/>
                    </a:cubicBezTo>
                    <a:cubicBezTo>
                      <a:pt x="13103" y="13410"/>
                      <a:pt x="12986" y="13400"/>
                      <a:pt x="12863" y="13400"/>
                    </a:cubicBezTo>
                    <a:cubicBezTo>
                      <a:pt x="12726" y="13400"/>
                      <a:pt x="12582" y="13412"/>
                      <a:pt x="12448" y="13412"/>
                    </a:cubicBezTo>
                    <a:cubicBezTo>
                      <a:pt x="12162" y="13412"/>
                      <a:pt x="11919" y="13355"/>
                      <a:pt x="11873" y="12999"/>
                    </a:cubicBezTo>
                    <a:cubicBezTo>
                      <a:pt x="11769" y="12221"/>
                      <a:pt x="11614" y="11288"/>
                      <a:pt x="12409" y="10666"/>
                    </a:cubicBezTo>
                    <a:cubicBezTo>
                      <a:pt x="12979" y="10199"/>
                      <a:pt x="12806" y="9836"/>
                      <a:pt x="12478" y="9249"/>
                    </a:cubicBezTo>
                    <a:cubicBezTo>
                      <a:pt x="11908" y="8195"/>
                      <a:pt x="10352" y="8558"/>
                      <a:pt x="10076" y="7849"/>
                    </a:cubicBezTo>
                    <a:cubicBezTo>
                      <a:pt x="9542" y="6419"/>
                      <a:pt x="8354" y="5659"/>
                      <a:pt x="7491" y="4592"/>
                    </a:cubicBezTo>
                    <a:lnTo>
                      <a:pt x="7491" y="4592"/>
                    </a:lnTo>
                    <a:cubicBezTo>
                      <a:pt x="6993" y="4179"/>
                      <a:pt x="6512" y="3733"/>
                      <a:pt x="5980" y="3339"/>
                    </a:cubicBezTo>
                    <a:cubicBezTo>
                      <a:pt x="4563" y="2285"/>
                      <a:pt x="3682" y="522"/>
                      <a:pt x="1763" y="72"/>
                    </a:cubicBezTo>
                    <a:cubicBezTo>
                      <a:pt x="1567" y="28"/>
                      <a:pt x="1383" y="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0"/>
              <p:cNvSpPr/>
              <p:nvPr/>
            </p:nvSpPr>
            <p:spPr>
              <a:xfrm>
                <a:off x="4388700" y="3530600"/>
                <a:ext cx="227275" cy="395425"/>
              </a:xfrm>
              <a:custGeom>
                <a:avLst/>
                <a:gdLst/>
                <a:ahLst/>
                <a:cxnLst/>
                <a:rect l="l" t="t" r="r" b="b"/>
                <a:pathLst>
                  <a:path w="9091" h="15817" extrusionOk="0">
                    <a:moveTo>
                      <a:pt x="7622" y="0"/>
                    </a:moveTo>
                    <a:cubicBezTo>
                      <a:pt x="7155" y="0"/>
                      <a:pt x="6965" y="363"/>
                      <a:pt x="6740" y="761"/>
                    </a:cubicBezTo>
                    <a:cubicBezTo>
                      <a:pt x="5963" y="2212"/>
                      <a:pt x="5323" y="3802"/>
                      <a:pt x="3405" y="4200"/>
                    </a:cubicBezTo>
                    <a:cubicBezTo>
                      <a:pt x="2645" y="4338"/>
                      <a:pt x="2247" y="4891"/>
                      <a:pt x="2109" y="5738"/>
                    </a:cubicBezTo>
                    <a:cubicBezTo>
                      <a:pt x="1781" y="7587"/>
                      <a:pt x="1971" y="9471"/>
                      <a:pt x="917" y="11285"/>
                    </a:cubicBezTo>
                    <a:cubicBezTo>
                      <a:pt x="1" y="12910"/>
                      <a:pt x="1660" y="15813"/>
                      <a:pt x="3077" y="15813"/>
                    </a:cubicBezTo>
                    <a:cubicBezTo>
                      <a:pt x="3125" y="15815"/>
                      <a:pt x="3172" y="15816"/>
                      <a:pt x="3219" y="15816"/>
                    </a:cubicBezTo>
                    <a:cubicBezTo>
                      <a:pt x="4640" y="15816"/>
                      <a:pt x="5279" y="14808"/>
                      <a:pt x="5496" y="13670"/>
                    </a:cubicBezTo>
                    <a:cubicBezTo>
                      <a:pt x="6049" y="11095"/>
                      <a:pt x="7034" y="8676"/>
                      <a:pt x="8002" y="6256"/>
                    </a:cubicBezTo>
                    <a:cubicBezTo>
                      <a:pt x="8745" y="4373"/>
                      <a:pt x="9091" y="2645"/>
                      <a:pt x="8192" y="778"/>
                    </a:cubicBezTo>
                    <a:cubicBezTo>
                      <a:pt x="8054" y="467"/>
                      <a:pt x="8106" y="18"/>
                      <a:pt x="7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0"/>
              <p:cNvSpPr/>
              <p:nvPr/>
            </p:nvSpPr>
            <p:spPr>
              <a:xfrm>
                <a:off x="6438300" y="1893850"/>
                <a:ext cx="267450" cy="418275"/>
              </a:xfrm>
              <a:custGeom>
                <a:avLst/>
                <a:gdLst/>
                <a:ahLst/>
                <a:cxnLst/>
                <a:rect l="l" t="t" r="r" b="b"/>
                <a:pathLst>
                  <a:path w="10698" h="16731" extrusionOk="0">
                    <a:moveTo>
                      <a:pt x="4909" y="1"/>
                    </a:moveTo>
                    <a:cubicBezTo>
                      <a:pt x="4667" y="1"/>
                      <a:pt x="4504" y="61"/>
                      <a:pt x="4562" y="216"/>
                    </a:cubicBezTo>
                    <a:cubicBezTo>
                      <a:pt x="5064" y="1633"/>
                      <a:pt x="3992" y="3465"/>
                      <a:pt x="5444" y="4502"/>
                    </a:cubicBezTo>
                    <a:cubicBezTo>
                      <a:pt x="6654" y="5366"/>
                      <a:pt x="6515" y="6627"/>
                      <a:pt x="6913" y="7647"/>
                    </a:cubicBezTo>
                    <a:cubicBezTo>
                      <a:pt x="6804" y="8207"/>
                      <a:pt x="6835" y="9062"/>
                      <a:pt x="6426" y="9062"/>
                    </a:cubicBezTo>
                    <a:cubicBezTo>
                      <a:pt x="6380" y="9062"/>
                      <a:pt x="6330" y="9052"/>
                      <a:pt x="6273" y="9029"/>
                    </a:cubicBezTo>
                    <a:cubicBezTo>
                      <a:pt x="6019" y="8928"/>
                      <a:pt x="5817" y="8884"/>
                      <a:pt x="5657" y="8884"/>
                    </a:cubicBezTo>
                    <a:cubicBezTo>
                      <a:pt x="5131" y="8884"/>
                      <a:pt x="5047" y="9360"/>
                      <a:pt x="4995" y="9876"/>
                    </a:cubicBezTo>
                    <a:cubicBezTo>
                      <a:pt x="4925" y="10533"/>
                      <a:pt x="4614" y="10757"/>
                      <a:pt x="4044" y="10896"/>
                    </a:cubicBezTo>
                    <a:cubicBezTo>
                      <a:pt x="726" y="11673"/>
                      <a:pt x="0" y="13229"/>
                      <a:pt x="1659" y="16028"/>
                    </a:cubicBezTo>
                    <a:cubicBezTo>
                      <a:pt x="1834" y="16314"/>
                      <a:pt x="1935" y="16730"/>
                      <a:pt x="2351" y="16730"/>
                    </a:cubicBezTo>
                    <a:cubicBezTo>
                      <a:pt x="2389" y="16730"/>
                      <a:pt x="2429" y="16727"/>
                      <a:pt x="2471" y="16720"/>
                    </a:cubicBezTo>
                    <a:cubicBezTo>
                      <a:pt x="3007" y="16633"/>
                      <a:pt x="3197" y="16236"/>
                      <a:pt x="3301" y="15752"/>
                    </a:cubicBezTo>
                    <a:cubicBezTo>
                      <a:pt x="3405" y="15251"/>
                      <a:pt x="3301" y="14784"/>
                      <a:pt x="4009" y="14542"/>
                    </a:cubicBezTo>
                    <a:cubicBezTo>
                      <a:pt x="5651" y="13955"/>
                      <a:pt x="7241" y="13194"/>
                      <a:pt x="8866" y="12555"/>
                    </a:cubicBezTo>
                    <a:cubicBezTo>
                      <a:pt x="9298" y="12399"/>
                      <a:pt x="9643" y="12261"/>
                      <a:pt x="9799" y="11829"/>
                    </a:cubicBezTo>
                    <a:cubicBezTo>
                      <a:pt x="10300" y="10308"/>
                      <a:pt x="8866" y="5746"/>
                      <a:pt x="7604" y="4709"/>
                    </a:cubicBezTo>
                    <a:cubicBezTo>
                      <a:pt x="7397" y="4536"/>
                      <a:pt x="6809" y="4571"/>
                      <a:pt x="7016" y="4139"/>
                    </a:cubicBezTo>
                    <a:cubicBezTo>
                      <a:pt x="7082" y="4008"/>
                      <a:pt x="7166" y="3963"/>
                      <a:pt x="7262" y="3963"/>
                    </a:cubicBezTo>
                    <a:cubicBezTo>
                      <a:pt x="7468" y="3963"/>
                      <a:pt x="7725" y="4173"/>
                      <a:pt x="7950" y="4173"/>
                    </a:cubicBezTo>
                    <a:cubicBezTo>
                      <a:pt x="7979" y="4174"/>
                      <a:pt x="8009" y="4175"/>
                      <a:pt x="8039" y="4175"/>
                    </a:cubicBezTo>
                    <a:cubicBezTo>
                      <a:pt x="9008" y="4175"/>
                      <a:pt x="9913" y="3634"/>
                      <a:pt x="10265" y="2946"/>
                    </a:cubicBezTo>
                    <a:cubicBezTo>
                      <a:pt x="10697" y="2117"/>
                      <a:pt x="9695" y="1667"/>
                      <a:pt x="8987" y="1581"/>
                    </a:cubicBezTo>
                    <a:cubicBezTo>
                      <a:pt x="7811" y="1443"/>
                      <a:pt x="6930" y="786"/>
                      <a:pt x="5962" y="250"/>
                    </a:cubicBezTo>
                    <a:cubicBezTo>
                      <a:pt x="5704" y="111"/>
                      <a:pt x="5235" y="1"/>
                      <a:pt x="4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0"/>
              <p:cNvSpPr/>
              <p:nvPr/>
            </p:nvSpPr>
            <p:spPr>
              <a:xfrm>
                <a:off x="6901875" y="4220725"/>
                <a:ext cx="468775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18751" h="14182" extrusionOk="0">
                    <a:moveTo>
                      <a:pt x="15666" y="0"/>
                    </a:moveTo>
                    <a:cubicBezTo>
                      <a:pt x="15588" y="0"/>
                      <a:pt x="15504" y="9"/>
                      <a:pt x="15415" y="28"/>
                    </a:cubicBezTo>
                    <a:cubicBezTo>
                      <a:pt x="14690" y="184"/>
                      <a:pt x="14759" y="772"/>
                      <a:pt x="14897" y="1290"/>
                    </a:cubicBezTo>
                    <a:cubicBezTo>
                      <a:pt x="15294" y="2845"/>
                      <a:pt x="14880" y="4038"/>
                      <a:pt x="13463" y="4850"/>
                    </a:cubicBezTo>
                    <a:cubicBezTo>
                      <a:pt x="13013" y="5109"/>
                      <a:pt x="12823" y="5472"/>
                      <a:pt x="13065" y="5991"/>
                    </a:cubicBezTo>
                    <a:cubicBezTo>
                      <a:pt x="13324" y="6578"/>
                      <a:pt x="12823" y="6803"/>
                      <a:pt x="12512" y="7097"/>
                    </a:cubicBezTo>
                    <a:cubicBezTo>
                      <a:pt x="12410" y="7191"/>
                      <a:pt x="12303" y="7233"/>
                      <a:pt x="12200" y="7233"/>
                    </a:cubicBezTo>
                    <a:cubicBezTo>
                      <a:pt x="12041" y="7233"/>
                      <a:pt x="11891" y="7133"/>
                      <a:pt x="11786" y="6976"/>
                    </a:cubicBezTo>
                    <a:cubicBezTo>
                      <a:pt x="11531" y="6610"/>
                      <a:pt x="11284" y="6477"/>
                      <a:pt x="11039" y="6477"/>
                    </a:cubicBezTo>
                    <a:cubicBezTo>
                      <a:pt x="10705" y="6477"/>
                      <a:pt x="10373" y="6726"/>
                      <a:pt x="10024" y="6976"/>
                    </a:cubicBezTo>
                    <a:cubicBezTo>
                      <a:pt x="8797" y="7891"/>
                      <a:pt x="7811" y="9188"/>
                      <a:pt x="6308" y="9637"/>
                    </a:cubicBezTo>
                    <a:cubicBezTo>
                      <a:pt x="4303" y="10242"/>
                      <a:pt x="2696" y="11572"/>
                      <a:pt x="812" y="12385"/>
                    </a:cubicBezTo>
                    <a:cubicBezTo>
                      <a:pt x="242" y="12627"/>
                      <a:pt x="0" y="13214"/>
                      <a:pt x="692" y="13577"/>
                    </a:cubicBezTo>
                    <a:cubicBezTo>
                      <a:pt x="1262" y="13888"/>
                      <a:pt x="1936" y="13992"/>
                      <a:pt x="2610" y="14182"/>
                    </a:cubicBezTo>
                    <a:cubicBezTo>
                      <a:pt x="3819" y="13854"/>
                      <a:pt x="4943" y="13249"/>
                      <a:pt x="5893" y="12436"/>
                    </a:cubicBezTo>
                    <a:cubicBezTo>
                      <a:pt x="7829" y="10743"/>
                      <a:pt x="10144" y="9447"/>
                      <a:pt x="12357" y="8496"/>
                    </a:cubicBezTo>
                    <a:cubicBezTo>
                      <a:pt x="14396" y="7615"/>
                      <a:pt x="15847" y="6042"/>
                      <a:pt x="17817" y="5213"/>
                    </a:cubicBezTo>
                    <a:cubicBezTo>
                      <a:pt x="18301" y="4988"/>
                      <a:pt x="18751" y="4452"/>
                      <a:pt x="18612" y="3848"/>
                    </a:cubicBezTo>
                    <a:cubicBezTo>
                      <a:pt x="18539" y="3538"/>
                      <a:pt x="18402" y="3442"/>
                      <a:pt x="18239" y="3442"/>
                    </a:cubicBezTo>
                    <a:cubicBezTo>
                      <a:pt x="18019" y="3442"/>
                      <a:pt x="17752" y="3615"/>
                      <a:pt x="17524" y="3675"/>
                    </a:cubicBezTo>
                    <a:cubicBezTo>
                      <a:pt x="17487" y="3682"/>
                      <a:pt x="17451" y="3686"/>
                      <a:pt x="17417" y="3686"/>
                    </a:cubicBezTo>
                    <a:cubicBezTo>
                      <a:pt x="17207" y="3686"/>
                      <a:pt x="17050" y="3554"/>
                      <a:pt x="17109" y="3346"/>
                    </a:cubicBezTo>
                    <a:cubicBezTo>
                      <a:pt x="17385" y="2431"/>
                      <a:pt x="16625" y="1791"/>
                      <a:pt x="16556" y="962"/>
                    </a:cubicBezTo>
                    <a:cubicBezTo>
                      <a:pt x="16526" y="461"/>
                      <a:pt x="16229" y="0"/>
                      <a:pt x="15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0"/>
              <p:cNvSpPr/>
              <p:nvPr/>
            </p:nvSpPr>
            <p:spPr>
              <a:xfrm>
                <a:off x="6306100" y="2654825"/>
                <a:ext cx="2328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5417" extrusionOk="0">
                    <a:moveTo>
                      <a:pt x="6907" y="9941"/>
                    </a:moveTo>
                    <a:cubicBezTo>
                      <a:pt x="6738" y="10523"/>
                      <a:pt x="6645" y="11167"/>
                      <a:pt x="5910" y="11304"/>
                    </a:cubicBezTo>
                    <a:cubicBezTo>
                      <a:pt x="5905" y="11305"/>
                      <a:pt x="5899" y="11305"/>
                      <a:pt x="5892" y="11305"/>
                    </a:cubicBezTo>
                    <a:cubicBezTo>
                      <a:pt x="5767" y="11305"/>
                      <a:pt x="5547" y="11146"/>
                      <a:pt x="5547" y="11097"/>
                    </a:cubicBezTo>
                    <a:cubicBezTo>
                      <a:pt x="5616" y="10270"/>
                      <a:pt x="6304" y="10147"/>
                      <a:pt x="6907" y="9941"/>
                    </a:cubicBezTo>
                    <a:close/>
                    <a:moveTo>
                      <a:pt x="2345" y="1"/>
                    </a:moveTo>
                    <a:cubicBezTo>
                      <a:pt x="2049" y="1"/>
                      <a:pt x="1708" y="93"/>
                      <a:pt x="1419" y="93"/>
                    </a:cubicBezTo>
                    <a:cubicBezTo>
                      <a:pt x="1383" y="93"/>
                      <a:pt x="1348" y="92"/>
                      <a:pt x="1313" y="88"/>
                    </a:cubicBezTo>
                    <a:cubicBezTo>
                      <a:pt x="1306" y="88"/>
                      <a:pt x="1299" y="88"/>
                      <a:pt x="1292" y="88"/>
                    </a:cubicBezTo>
                    <a:cubicBezTo>
                      <a:pt x="885" y="88"/>
                      <a:pt x="504" y="561"/>
                      <a:pt x="639" y="883"/>
                    </a:cubicBezTo>
                    <a:cubicBezTo>
                      <a:pt x="1244" y="2283"/>
                      <a:pt x="0" y="3977"/>
                      <a:pt x="1348" y="5273"/>
                    </a:cubicBezTo>
                    <a:cubicBezTo>
                      <a:pt x="1538" y="5446"/>
                      <a:pt x="1383" y="5964"/>
                      <a:pt x="1538" y="6241"/>
                    </a:cubicBezTo>
                    <a:cubicBezTo>
                      <a:pt x="1851" y="6738"/>
                      <a:pt x="1941" y="7889"/>
                      <a:pt x="2501" y="7889"/>
                    </a:cubicBezTo>
                    <a:cubicBezTo>
                      <a:pt x="2623" y="7889"/>
                      <a:pt x="2766" y="7836"/>
                      <a:pt x="2938" y="7710"/>
                    </a:cubicBezTo>
                    <a:cubicBezTo>
                      <a:pt x="3345" y="7411"/>
                      <a:pt x="3664" y="7306"/>
                      <a:pt x="3951" y="7306"/>
                    </a:cubicBezTo>
                    <a:cubicBezTo>
                      <a:pt x="4345" y="7306"/>
                      <a:pt x="4678" y="7505"/>
                      <a:pt x="5098" y="7675"/>
                    </a:cubicBezTo>
                    <a:cubicBezTo>
                      <a:pt x="5375" y="7796"/>
                      <a:pt x="5651" y="7848"/>
                      <a:pt x="5668" y="8176"/>
                    </a:cubicBezTo>
                    <a:cubicBezTo>
                      <a:pt x="5668" y="8297"/>
                      <a:pt x="5547" y="8401"/>
                      <a:pt x="5478" y="8504"/>
                    </a:cubicBezTo>
                    <a:cubicBezTo>
                      <a:pt x="5288" y="8384"/>
                      <a:pt x="5098" y="8263"/>
                      <a:pt x="4908" y="8107"/>
                    </a:cubicBezTo>
                    <a:cubicBezTo>
                      <a:pt x="4670" y="7869"/>
                      <a:pt x="4349" y="7740"/>
                      <a:pt x="4020" y="7740"/>
                    </a:cubicBezTo>
                    <a:cubicBezTo>
                      <a:pt x="3895" y="7740"/>
                      <a:pt x="3770" y="7758"/>
                      <a:pt x="3646" y="7796"/>
                    </a:cubicBezTo>
                    <a:cubicBezTo>
                      <a:pt x="3059" y="7951"/>
                      <a:pt x="3284" y="8470"/>
                      <a:pt x="3249" y="8850"/>
                    </a:cubicBezTo>
                    <a:cubicBezTo>
                      <a:pt x="3180" y="10008"/>
                      <a:pt x="4701" y="11270"/>
                      <a:pt x="4580" y="11408"/>
                    </a:cubicBezTo>
                    <a:cubicBezTo>
                      <a:pt x="3042" y="13170"/>
                      <a:pt x="4251" y="13205"/>
                      <a:pt x="5599" y="13758"/>
                    </a:cubicBezTo>
                    <a:cubicBezTo>
                      <a:pt x="6014" y="13948"/>
                      <a:pt x="6429" y="15244"/>
                      <a:pt x="7379" y="15400"/>
                    </a:cubicBezTo>
                    <a:cubicBezTo>
                      <a:pt x="7454" y="15411"/>
                      <a:pt x="7523" y="15417"/>
                      <a:pt x="7586" y="15417"/>
                    </a:cubicBezTo>
                    <a:cubicBezTo>
                      <a:pt x="8462" y="15417"/>
                      <a:pt x="8316" y="14362"/>
                      <a:pt x="8606" y="13879"/>
                    </a:cubicBezTo>
                    <a:cubicBezTo>
                      <a:pt x="9315" y="12687"/>
                      <a:pt x="8554" y="11529"/>
                      <a:pt x="8105" y="10423"/>
                    </a:cubicBezTo>
                    <a:cubicBezTo>
                      <a:pt x="7967" y="10058"/>
                      <a:pt x="7709" y="9812"/>
                      <a:pt x="7353" y="9812"/>
                    </a:cubicBezTo>
                    <a:cubicBezTo>
                      <a:pt x="7222" y="9812"/>
                      <a:pt x="7078" y="9845"/>
                      <a:pt x="6922" y="9917"/>
                    </a:cubicBezTo>
                    <a:lnTo>
                      <a:pt x="6922" y="9917"/>
                    </a:lnTo>
                    <a:cubicBezTo>
                      <a:pt x="7290" y="9072"/>
                      <a:pt x="8114" y="7913"/>
                      <a:pt x="7103" y="7433"/>
                    </a:cubicBezTo>
                    <a:cubicBezTo>
                      <a:pt x="5789" y="6828"/>
                      <a:pt x="5530" y="5048"/>
                      <a:pt x="3854" y="4927"/>
                    </a:cubicBezTo>
                    <a:cubicBezTo>
                      <a:pt x="3335" y="4893"/>
                      <a:pt x="2886" y="4167"/>
                      <a:pt x="3318" y="3424"/>
                    </a:cubicBezTo>
                    <a:cubicBezTo>
                      <a:pt x="3975" y="2318"/>
                      <a:pt x="3353" y="1298"/>
                      <a:pt x="2955" y="348"/>
                    </a:cubicBezTo>
                    <a:cubicBezTo>
                      <a:pt x="2833" y="73"/>
                      <a:pt x="2607" y="1"/>
                      <a:pt x="2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0"/>
              <p:cNvSpPr/>
              <p:nvPr/>
            </p:nvSpPr>
            <p:spPr>
              <a:xfrm>
                <a:off x="6139750" y="3178550"/>
                <a:ext cx="18537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9097" extrusionOk="0">
                    <a:moveTo>
                      <a:pt x="6576" y="0"/>
                    </a:moveTo>
                    <a:cubicBezTo>
                      <a:pt x="6440" y="0"/>
                      <a:pt x="6314" y="46"/>
                      <a:pt x="6222" y="154"/>
                    </a:cubicBezTo>
                    <a:cubicBezTo>
                      <a:pt x="5928" y="483"/>
                      <a:pt x="5611" y="592"/>
                      <a:pt x="5290" y="592"/>
                    </a:cubicBezTo>
                    <a:cubicBezTo>
                      <a:pt x="4988" y="592"/>
                      <a:pt x="4683" y="496"/>
                      <a:pt x="4390" y="396"/>
                    </a:cubicBezTo>
                    <a:cubicBezTo>
                      <a:pt x="3964" y="242"/>
                      <a:pt x="3597" y="173"/>
                      <a:pt x="3279" y="173"/>
                    </a:cubicBezTo>
                    <a:cubicBezTo>
                      <a:pt x="1986" y="173"/>
                      <a:pt x="1492" y="1318"/>
                      <a:pt x="1020" y="2608"/>
                    </a:cubicBezTo>
                    <a:cubicBezTo>
                      <a:pt x="364" y="4353"/>
                      <a:pt x="1" y="6064"/>
                      <a:pt x="796" y="7360"/>
                    </a:cubicBezTo>
                    <a:cubicBezTo>
                      <a:pt x="847" y="8362"/>
                      <a:pt x="761" y="8984"/>
                      <a:pt x="1470" y="9088"/>
                    </a:cubicBezTo>
                    <a:cubicBezTo>
                      <a:pt x="1519" y="9094"/>
                      <a:pt x="1568" y="9097"/>
                      <a:pt x="1614" y="9097"/>
                    </a:cubicBezTo>
                    <a:cubicBezTo>
                      <a:pt x="2117" y="9097"/>
                      <a:pt x="2435" y="8762"/>
                      <a:pt x="2593" y="8224"/>
                    </a:cubicBezTo>
                    <a:cubicBezTo>
                      <a:pt x="2634" y="8075"/>
                      <a:pt x="2578" y="7743"/>
                      <a:pt x="2746" y="7743"/>
                    </a:cubicBezTo>
                    <a:cubicBezTo>
                      <a:pt x="2792" y="7743"/>
                      <a:pt x="2854" y="7768"/>
                      <a:pt x="2938" y="7827"/>
                    </a:cubicBezTo>
                    <a:cubicBezTo>
                      <a:pt x="3173" y="7995"/>
                      <a:pt x="3380" y="8062"/>
                      <a:pt x="3567" y="8062"/>
                    </a:cubicBezTo>
                    <a:cubicBezTo>
                      <a:pt x="4013" y="8062"/>
                      <a:pt x="4340" y="7677"/>
                      <a:pt x="4632" y="7360"/>
                    </a:cubicBezTo>
                    <a:cubicBezTo>
                      <a:pt x="5116" y="6842"/>
                      <a:pt x="4563" y="6358"/>
                      <a:pt x="4373" y="5839"/>
                    </a:cubicBezTo>
                    <a:cubicBezTo>
                      <a:pt x="4183" y="5321"/>
                      <a:pt x="3491" y="4750"/>
                      <a:pt x="4442" y="4249"/>
                    </a:cubicBezTo>
                    <a:cubicBezTo>
                      <a:pt x="4943" y="3990"/>
                      <a:pt x="5790" y="3852"/>
                      <a:pt x="5427" y="3057"/>
                    </a:cubicBezTo>
                    <a:cubicBezTo>
                      <a:pt x="5274" y="2713"/>
                      <a:pt x="5030" y="2616"/>
                      <a:pt x="4752" y="2616"/>
                    </a:cubicBezTo>
                    <a:cubicBezTo>
                      <a:pt x="4400" y="2616"/>
                      <a:pt x="3994" y="2771"/>
                      <a:pt x="3647" y="2780"/>
                    </a:cubicBezTo>
                    <a:cubicBezTo>
                      <a:pt x="3388" y="2815"/>
                      <a:pt x="3129" y="2850"/>
                      <a:pt x="2887" y="2919"/>
                    </a:cubicBezTo>
                    <a:cubicBezTo>
                      <a:pt x="2887" y="2746"/>
                      <a:pt x="2800" y="2487"/>
                      <a:pt x="2887" y="2435"/>
                    </a:cubicBezTo>
                    <a:cubicBezTo>
                      <a:pt x="3111" y="2262"/>
                      <a:pt x="3405" y="2037"/>
                      <a:pt x="3664" y="2037"/>
                    </a:cubicBezTo>
                    <a:cubicBezTo>
                      <a:pt x="4321" y="2055"/>
                      <a:pt x="4995" y="2262"/>
                      <a:pt x="5634" y="2262"/>
                    </a:cubicBezTo>
                    <a:cubicBezTo>
                      <a:pt x="6481" y="2262"/>
                      <a:pt x="6861" y="1553"/>
                      <a:pt x="7242" y="931"/>
                    </a:cubicBezTo>
                    <a:cubicBezTo>
                      <a:pt x="7414" y="689"/>
                      <a:pt x="7328" y="344"/>
                      <a:pt x="7086" y="188"/>
                    </a:cubicBezTo>
                    <a:cubicBezTo>
                      <a:pt x="6932" y="73"/>
                      <a:pt x="6746" y="0"/>
                      <a:pt x="65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0"/>
              <p:cNvSpPr/>
              <p:nvPr/>
            </p:nvSpPr>
            <p:spPr>
              <a:xfrm>
                <a:off x="4320000" y="1079225"/>
                <a:ext cx="260125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6520" extrusionOk="0">
                    <a:moveTo>
                      <a:pt x="8970" y="1"/>
                    </a:moveTo>
                    <a:cubicBezTo>
                      <a:pt x="6620" y="778"/>
                      <a:pt x="3786" y="294"/>
                      <a:pt x="1764" y="2576"/>
                    </a:cubicBezTo>
                    <a:cubicBezTo>
                      <a:pt x="502" y="3993"/>
                      <a:pt x="1" y="5410"/>
                      <a:pt x="1038" y="5876"/>
                    </a:cubicBezTo>
                    <a:cubicBezTo>
                      <a:pt x="2057" y="6274"/>
                      <a:pt x="3146" y="6499"/>
                      <a:pt x="4252" y="6516"/>
                    </a:cubicBezTo>
                    <a:cubicBezTo>
                      <a:pt x="4303" y="6518"/>
                      <a:pt x="4355" y="6520"/>
                      <a:pt x="4406" y="6520"/>
                    </a:cubicBezTo>
                    <a:cubicBezTo>
                      <a:pt x="4717" y="6520"/>
                      <a:pt x="5012" y="6455"/>
                      <a:pt x="5116" y="6084"/>
                    </a:cubicBezTo>
                    <a:cubicBezTo>
                      <a:pt x="5237" y="5652"/>
                      <a:pt x="4892" y="5479"/>
                      <a:pt x="4563" y="5323"/>
                    </a:cubicBezTo>
                    <a:cubicBezTo>
                      <a:pt x="3094" y="4598"/>
                      <a:pt x="3630" y="3924"/>
                      <a:pt x="4598" y="3198"/>
                    </a:cubicBezTo>
                    <a:cubicBezTo>
                      <a:pt x="5980" y="2144"/>
                      <a:pt x="7726" y="2126"/>
                      <a:pt x="9264" y="1487"/>
                    </a:cubicBezTo>
                    <a:cubicBezTo>
                      <a:pt x="9696" y="1331"/>
                      <a:pt x="10404" y="1556"/>
                      <a:pt x="10352" y="796"/>
                    </a:cubicBezTo>
                    <a:cubicBezTo>
                      <a:pt x="10301" y="35"/>
                      <a:pt x="9627" y="70"/>
                      <a:pt x="89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0"/>
              <p:cNvSpPr/>
              <p:nvPr/>
            </p:nvSpPr>
            <p:spPr>
              <a:xfrm>
                <a:off x="3605850" y="1017225"/>
                <a:ext cx="246275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3551" extrusionOk="0">
                    <a:moveTo>
                      <a:pt x="3896" y="1"/>
                    </a:moveTo>
                    <a:cubicBezTo>
                      <a:pt x="2951" y="1"/>
                      <a:pt x="1998" y="113"/>
                      <a:pt x="1055" y="130"/>
                    </a:cubicBezTo>
                    <a:cubicBezTo>
                      <a:pt x="674" y="130"/>
                      <a:pt x="260" y="217"/>
                      <a:pt x="121" y="649"/>
                    </a:cubicBezTo>
                    <a:cubicBezTo>
                      <a:pt x="0" y="1046"/>
                      <a:pt x="173" y="1461"/>
                      <a:pt x="536" y="1651"/>
                    </a:cubicBezTo>
                    <a:cubicBezTo>
                      <a:pt x="1487" y="2256"/>
                      <a:pt x="2489" y="2792"/>
                      <a:pt x="3474" y="3345"/>
                    </a:cubicBezTo>
                    <a:cubicBezTo>
                      <a:pt x="3715" y="3472"/>
                      <a:pt x="3939" y="3551"/>
                      <a:pt x="4149" y="3551"/>
                    </a:cubicBezTo>
                    <a:cubicBezTo>
                      <a:pt x="4450" y="3551"/>
                      <a:pt x="4723" y="3389"/>
                      <a:pt x="4978" y="2982"/>
                    </a:cubicBezTo>
                    <a:cubicBezTo>
                      <a:pt x="5203" y="2650"/>
                      <a:pt x="5511" y="2104"/>
                      <a:pt x="5931" y="2104"/>
                    </a:cubicBezTo>
                    <a:cubicBezTo>
                      <a:pt x="6058" y="2104"/>
                      <a:pt x="6195" y="2153"/>
                      <a:pt x="6343" y="2273"/>
                    </a:cubicBezTo>
                    <a:cubicBezTo>
                      <a:pt x="6982" y="2809"/>
                      <a:pt x="7673" y="2826"/>
                      <a:pt x="8365" y="2895"/>
                    </a:cubicBezTo>
                    <a:cubicBezTo>
                      <a:pt x="8588" y="2920"/>
                      <a:pt x="8869" y="3004"/>
                      <a:pt x="9118" y="3004"/>
                    </a:cubicBezTo>
                    <a:cubicBezTo>
                      <a:pt x="9390" y="3004"/>
                      <a:pt x="9623" y="2904"/>
                      <a:pt x="9695" y="2515"/>
                    </a:cubicBezTo>
                    <a:cubicBezTo>
                      <a:pt x="9851" y="1789"/>
                      <a:pt x="9142" y="1668"/>
                      <a:pt x="8641" y="1478"/>
                    </a:cubicBezTo>
                    <a:lnTo>
                      <a:pt x="6585" y="493"/>
                    </a:lnTo>
                    <a:cubicBezTo>
                      <a:pt x="5704" y="104"/>
                      <a:pt x="4803" y="1"/>
                      <a:pt x="38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0"/>
              <p:cNvSpPr/>
              <p:nvPr/>
            </p:nvSpPr>
            <p:spPr>
              <a:xfrm>
                <a:off x="3161275" y="1612775"/>
                <a:ext cx="115825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4633" extrusionOk="0">
                    <a:moveTo>
                      <a:pt x="2966" y="1"/>
                    </a:moveTo>
                    <a:cubicBezTo>
                      <a:pt x="2951" y="1"/>
                      <a:pt x="2936" y="1"/>
                      <a:pt x="2921" y="1"/>
                    </a:cubicBezTo>
                    <a:cubicBezTo>
                      <a:pt x="1729" y="36"/>
                      <a:pt x="1" y="2421"/>
                      <a:pt x="139" y="3803"/>
                    </a:cubicBezTo>
                    <a:cubicBezTo>
                      <a:pt x="139" y="4252"/>
                      <a:pt x="502" y="4615"/>
                      <a:pt x="951" y="4633"/>
                    </a:cubicBezTo>
                    <a:cubicBezTo>
                      <a:pt x="2956" y="4581"/>
                      <a:pt x="4632" y="3026"/>
                      <a:pt x="4529" y="1297"/>
                    </a:cubicBezTo>
                    <a:cubicBezTo>
                      <a:pt x="4478" y="482"/>
                      <a:pt x="3809" y="1"/>
                      <a:pt x="29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0"/>
              <p:cNvSpPr/>
              <p:nvPr/>
            </p:nvSpPr>
            <p:spPr>
              <a:xfrm>
                <a:off x="6082850" y="3458350"/>
                <a:ext cx="215350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3295" extrusionOk="0">
                    <a:moveTo>
                      <a:pt x="8412" y="834"/>
                    </a:moveTo>
                    <a:lnTo>
                      <a:pt x="8412" y="834"/>
                    </a:lnTo>
                    <a:cubicBezTo>
                      <a:pt x="8408" y="835"/>
                      <a:pt x="8404" y="836"/>
                      <a:pt x="8401" y="837"/>
                    </a:cubicBezTo>
                    <a:lnTo>
                      <a:pt x="8401" y="837"/>
                    </a:lnTo>
                    <a:cubicBezTo>
                      <a:pt x="8399" y="842"/>
                      <a:pt x="8396" y="846"/>
                      <a:pt x="8394" y="851"/>
                    </a:cubicBezTo>
                    <a:lnTo>
                      <a:pt x="8412" y="834"/>
                    </a:lnTo>
                    <a:close/>
                    <a:moveTo>
                      <a:pt x="6441" y="1"/>
                    </a:moveTo>
                    <a:cubicBezTo>
                      <a:pt x="5426" y="1"/>
                      <a:pt x="4424" y="103"/>
                      <a:pt x="3504" y="557"/>
                    </a:cubicBezTo>
                    <a:cubicBezTo>
                      <a:pt x="3268" y="683"/>
                      <a:pt x="3156" y="756"/>
                      <a:pt x="3064" y="756"/>
                    </a:cubicBezTo>
                    <a:cubicBezTo>
                      <a:pt x="2968" y="756"/>
                      <a:pt x="2895" y="675"/>
                      <a:pt x="2726" y="488"/>
                    </a:cubicBezTo>
                    <a:cubicBezTo>
                      <a:pt x="2440" y="160"/>
                      <a:pt x="2158" y="41"/>
                      <a:pt x="1882" y="41"/>
                    </a:cubicBezTo>
                    <a:cubicBezTo>
                      <a:pt x="1373" y="41"/>
                      <a:pt x="881" y="443"/>
                      <a:pt x="410" y="678"/>
                    </a:cubicBezTo>
                    <a:cubicBezTo>
                      <a:pt x="0" y="866"/>
                      <a:pt x="164" y="1612"/>
                      <a:pt x="452" y="1612"/>
                    </a:cubicBezTo>
                    <a:cubicBezTo>
                      <a:pt x="455" y="1612"/>
                      <a:pt x="459" y="1612"/>
                      <a:pt x="462" y="1612"/>
                    </a:cubicBezTo>
                    <a:cubicBezTo>
                      <a:pt x="518" y="1607"/>
                      <a:pt x="572" y="1605"/>
                      <a:pt x="625" y="1605"/>
                    </a:cubicBezTo>
                    <a:cubicBezTo>
                      <a:pt x="1895" y="1605"/>
                      <a:pt x="2508" y="2753"/>
                      <a:pt x="3504" y="3184"/>
                    </a:cubicBezTo>
                    <a:cubicBezTo>
                      <a:pt x="3665" y="3259"/>
                      <a:pt x="3818" y="3295"/>
                      <a:pt x="3955" y="3295"/>
                    </a:cubicBezTo>
                    <a:cubicBezTo>
                      <a:pt x="4389" y="3295"/>
                      <a:pt x="4667" y="2934"/>
                      <a:pt x="4575" y="2303"/>
                    </a:cubicBezTo>
                    <a:cubicBezTo>
                      <a:pt x="4523" y="1905"/>
                      <a:pt x="4541" y="1784"/>
                      <a:pt x="4973" y="1698"/>
                    </a:cubicBezTo>
                    <a:cubicBezTo>
                      <a:pt x="6127" y="1457"/>
                      <a:pt x="7264" y="1130"/>
                      <a:pt x="8401" y="837"/>
                    </a:cubicBezTo>
                    <a:lnTo>
                      <a:pt x="8401" y="837"/>
                    </a:lnTo>
                    <a:cubicBezTo>
                      <a:pt x="8535" y="525"/>
                      <a:pt x="8613" y="56"/>
                      <a:pt x="8256" y="56"/>
                    </a:cubicBezTo>
                    <a:cubicBezTo>
                      <a:pt x="7656" y="37"/>
                      <a:pt x="7046" y="1"/>
                      <a:pt x="64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0"/>
              <p:cNvSpPr/>
              <p:nvPr/>
            </p:nvSpPr>
            <p:spPr>
              <a:xfrm>
                <a:off x="5726825" y="1103850"/>
                <a:ext cx="262175" cy="548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2193" extrusionOk="0">
                    <a:moveTo>
                      <a:pt x="2675" y="1"/>
                    </a:moveTo>
                    <a:cubicBezTo>
                      <a:pt x="2260" y="122"/>
                      <a:pt x="1984" y="208"/>
                      <a:pt x="1707" y="260"/>
                    </a:cubicBezTo>
                    <a:cubicBezTo>
                      <a:pt x="1625" y="276"/>
                      <a:pt x="1533" y="281"/>
                      <a:pt x="1436" y="281"/>
                    </a:cubicBezTo>
                    <a:cubicBezTo>
                      <a:pt x="1238" y="281"/>
                      <a:pt x="1018" y="259"/>
                      <a:pt x="814" y="259"/>
                    </a:cubicBezTo>
                    <a:cubicBezTo>
                      <a:pt x="370" y="259"/>
                      <a:pt x="1" y="367"/>
                      <a:pt x="83" y="1055"/>
                    </a:cubicBezTo>
                    <a:cubicBezTo>
                      <a:pt x="160" y="1671"/>
                      <a:pt x="629" y="1783"/>
                      <a:pt x="1147" y="1783"/>
                    </a:cubicBezTo>
                    <a:cubicBezTo>
                      <a:pt x="1443" y="1783"/>
                      <a:pt x="1754" y="1746"/>
                      <a:pt x="2018" y="1746"/>
                    </a:cubicBezTo>
                    <a:cubicBezTo>
                      <a:pt x="3176" y="1729"/>
                      <a:pt x="4334" y="1625"/>
                      <a:pt x="5488" y="1625"/>
                    </a:cubicBezTo>
                    <a:cubicBezTo>
                      <a:pt x="6641" y="1625"/>
                      <a:pt x="7790" y="1729"/>
                      <a:pt x="8931" y="2126"/>
                    </a:cubicBezTo>
                    <a:cubicBezTo>
                      <a:pt x="9064" y="2171"/>
                      <a:pt x="9201" y="2192"/>
                      <a:pt x="9336" y="2192"/>
                    </a:cubicBezTo>
                    <a:cubicBezTo>
                      <a:pt x="9780" y="2192"/>
                      <a:pt x="10194" y="1955"/>
                      <a:pt x="10314" y="1504"/>
                    </a:cubicBezTo>
                    <a:cubicBezTo>
                      <a:pt x="10486" y="813"/>
                      <a:pt x="9761" y="744"/>
                      <a:pt x="9294" y="606"/>
                    </a:cubicBezTo>
                    <a:cubicBezTo>
                      <a:pt x="8746" y="426"/>
                      <a:pt x="8189" y="370"/>
                      <a:pt x="7630" y="370"/>
                    </a:cubicBezTo>
                    <a:cubicBezTo>
                      <a:pt x="6715" y="370"/>
                      <a:pt x="5795" y="519"/>
                      <a:pt x="4900" y="519"/>
                    </a:cubicBezTo>
                    <a:cubicBezTo>
                      <a:pt x="4133" y="519"/>
                      <a:pt x="3384" y="409"/>
                      <a:pt x="26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0"/>
              <p:cNvSpPr/>
              <p:nvPr/>
            </p:nvSpPr>
            <p:spPr>
              <a:xfrm>
                <a:off x="6497925" y="4391525"/>
                <a:ext cx="125725" cy="97375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3895" extrusionOk="0">
                    <a:moveTo>
                      <a:pt x="4062" y="0"/>
                    </a:moveTo>
                    <a:cubicBezTo>
                      <a:pt x="3557" y="0"/>
                      <a:pt x="2937" y="491"/>
                      <a:pt x="2445" y="491"/>
                    </a:cubicBezTo>
                    <a:cubicBezTo>
                      <a:pt x="2234" y="491"/>
                      <a:pt x="2046" y="401"/>
                      <a:pt x="1901" y="144"/>
                    </a:cubicBezTo>
                    <a:cubicBezTo>
                      <a:pt x="0" y="403"/>
                      <a:pt x="570" y="1975"/>
                      <a:pt x="225" y="2960"/>
                    </a:cubicBezTo>
                    <a:cubicBezTo>
                      <a:pt x="38" y="3485"/>
                      <a:pt x="566" y="3894"/>
                      <a:pt x="1172" y="3894"/>
                    </a:cubicBezTo>
                    <a:cubicBezTo>
                      <a:pt x="1185" y="3894"/>
                      <a:pt x="1197" y="3894"/>
                      <a:pt x="1210" y="3894"/>
                    </a:cubicBezTo>
                    <a:cubicBezTo>
                      <a:pt x="2298" y="3876"/>
                      <a:pt x="5029" y="1630"/>
                      <a:pt x="4804" y="783"/>
                    </a:cubicBezTo>
                    <a:cubicBezTo>
                      <a:pt x="4638" y="185"/>
                      <a:pt x="4372" y="0"/>
                      <a:pt x="40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0"/>
              <p:cNvSpPr/>
              <p:nvPr/>
            </p:nvSpPr>
            <p:spPr>
              <a:xfrm>
                <a:off x="5334875" y="2906300"/>
                <a:ext cx="821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5122" extrusionOk="0">
                    <a:moveTo>
                      <a:pt x="519" y="1"/>
                    </a:moveTo>
                    <a:lnTo>
                      <a:pt x="380" y="139"/>
                    </a:lnTo>
                    <a:cubicBezTo>
                      <a:pt x="104" y="1452"/>
                      <a:pt x="0" y="2766"/>
                      <a:pt x="380" y="4062"/>
                    </a:cubicBezTo>
                    <a:cubicBezTo>
                      <a:pt x="534" y="4660"/>
                      <a:pt x="796" y="5122"/>
                      <a:pt x="1420" y="5122"/>
                    </a:cubicBezTo>
                    <a:cubicBezTo>
                      <a:pt x="1500" y="5122"/>
                      <a:pt x="1585" y="5114"/>
                      <a:pt x="1676" y="5099"/>
                    </a:cubicBezTo>
                    <a:cubicBezTo>
                      <a:pt x="2471" y="4978"/>
                      <a:pt x="3284" y="4408"/>
                      <a:pt x="3111" y="3734"/>
                    </a:cubicBezTo>
                    <a:cubicBezTo>
                      <a:pt x="2748" y="2213"/>
                      <a:pt x="2108" y="744"/>
                      <a:pt x="5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0"/>
              <p:cNvSpPr/>
              <p:nvPr/>
            </p:nvSpPr>
            <p:spPr>
              <a:xfrm>
                <a:off x="4869125" y="997550"/>
                <a:ext cx="1607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6430" h="2646" extrusionOk="0">
                    <a:moveTo>
                      <a:pt x="1040" y="1"/>
                    </a:moveTo>
                    <a:cubicBezTo>
                      <a:pt x="589" y="1"/>
                      <a:pt x="239" y="358"/>
                      <a:pt x="104" y="814"/>
                    </a:cubicBezTo>
                    <a:cubicBezTo>
                      <a:pt x="1" y="1108"/>
                      <a:pt x="191" y="1419"/>
                      <a:pt x="502" y="1470"/>
                    </a:cubicBezTo>
                    <a:cubicBezTo>
                      <a:pt x="1971" y="1885"/>
                      <a:pt x="3440" y="2283"/>
                      <a:pt x="4736" y="2646"/>
                    </a:cubicBezTo>
                    <a:cubicBezTo>
                      <a:pt x="5427" y="2611"/>
                      <a:pt x="5928" y="2611"/>
                      <a:pt x="6239" y="2127"/>
                    </a:cubicBezTo>
                    <a:cubicBezTo>
                      <a:pt x="6429" y="1851"/>
                      <a:pt x="6308" y="1470"/>
                      <a:pt x="6066" y="1419"/>
                    </a:cubicBezTo>
                    <a:cubicBezTo>
                      <a:pt x="4373" y="1021"/>
                      <a:pt x="2852" y="36"/>
                      <a:pt x="1072" y="2"/>
                    </a:cubicBezTo>
                    <a:cubicBezTo>
                      <a:pt x="1061" y="1"/>
                      <a:pt x="1051" y="1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0"/>
              <p:cNvSpPr/>
              <p:nvPr/>
            </p:nvSpPr>
            <p:spPr>
              <a:xfrm>
                <a:off x="3763550" y="998475"/>
                <a:ext cx="11797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2229" extrusionOk="0">
                    <a:moveTo>
                      <a:pt x="747" y="0"/>
                    </a:moveTo>
                    <a:cubicBezTo>
                      <a:pt x="407" y="0"/>
                      <a:pt x="65" y="161"/>
                      <a:pt x="18" y="690"/>
                    </a:cubicBezTo>
                    <a:cubicBezTo>
                      <a:pt x="0" y="863"/>
                      <a:pt x="190" y="1053"/>
                      <a:pt x="277" y="1243"/>
                    </a:cubicBezTo>
                    <a:lnTo>
                      <a:pt x="2333" y="2228"/>
                    </a:lnTo>
                    <a:cubicBezTo>
                      <a:pt x="2437" y="2220"/>
                      <a:pt x="2541" y="2220"/>
                      <a:pt x="2644" y="2220"/>
                    </a:cubicBezTo>
                    <a:cubicBezTo>
                      <a:pt x="2748" y="2220"/>
                      <a:pt x="2852" y="2220"/>
                      <a:pt x="2955" y="2211"/>
                    </a:cubicBezTo>
                    <a:cubicBezTo>
                      <a:pt x="3647" y="2142"/>
                      <a:pt x="4718" y="2090"/>
                      <a:pt x="4511" y="1261"/>
                    </a:cubicBezTo>
                    <a:cubicBezTo>
                      <a:pt x="4255" y="308"/>
                      <a:pt x="3582" y="187"/>
                      <a:pt x="2842" y="187"/>
                    </a:cubicBezTo>
                    <a:cubicBezTo>
                      <a:pt x="2589" y="187"/>
                      <a:pt x="2328" y="201"/>
                      <a:pt x="2074" y="201"/>
                    </a:cubicBezTo>
                    <a:cubicBezTo>
                      <a:pt x="1762" y="201"/>
                      <a:pt x="1460" y="180"/>
                      <a:pt x="1193" y="85"/>
                    </a:cubicBezTo>
                    <a:cubicBezTo>
                      <a:pt x="1066" y="36"/>
                      <a:pt x="907" y="0"/>
                      <a:pt x="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0"/>
              <p:cNvSpPr/>
              <p:nvPr/>
            </p:nvSpPr>
            <p:spPr>
              <a:xfrm>
                <a:off x="6244750" y="3463175"/>
                <a:ext cx="12790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3066" extrusionOk="0">
                    <a:moveTo>
                      <a:pt x="4184" y="1"/>
                    </a:moveTo>
                    <a:cubicBezTo>
                      <a:pt x="4093" y="1"/>
                      <a:pt x="4000" y="13"/>
                      <a:pt x="3906" y="36"/>
                    </a:cubicBezTo>
                    <a:cubicBezTo>
                      <a:pt x="3232" y="209"/>
                      <a:pt x="2575" y="416"/>
                      <a:pt x="1918" y="641"/>
                    </a:cubicBezTo>
                    <a:lnTo>
                      <a:pt x="1936" y="641"/>
                    </a:lnTo>
                    <a:cubicBezTo>
                      <a:pt x="1659" y="848"/>
                      <a:pt x="1383" y="1038"/>
                      <a:pt x="1089" y="1194"/>
                    </a:cubicBezTo>
                    <a:cubicBezTo>
                      <a:pt x="432" y="1505"/>
                      <a:pt x="0" y="2093"/>
                      <a:pt x="311" y="2680"/>
                    </a:cubicBezTo>
                    <a:cubicBezTo>
                      <a:pt x="460" y="2964"/>
                      <a:pt x="650" y="3065"/>
                      <a:pt x="856" y="3065"/>
                    </a:cubicBezTo>
                    <a:cubicBezTo>
                      <a:pt x="1178" y="3065"/>
                      <a:pt x="1537" y="2818"/>
                      <a:pt x="1832" y="2628"/>
                    </a:cubicBezTo>
                    <a:cubicBezTo>
                      <a:pt x="2558" y="2093"/>
                      <a:pt x="3370" y="1695"/>
                      <a:pt x="4234" y="1436"/>
                    </a:cubicBezTo>
                    <a:cubicBezTo>
                      <a:pt x="4631" y="1332"/>
                      <a:pt x="5115" y="1108"/>
                      <a:pt x="4994" y="606"/>
                    </a:cubicBezTo>
                    <a:cubicBezTo>
                      <a:pt x="4883" y="203"/>
                      <a:pt x="4559" y="1"/>
                      <a:pt x="41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0"/>
              <p:cNvSpPr/>
              <p:nvPr/>
            </p:nvSpPr>
            <p:spPr>
              <a:xfrm>
                <a:off x="6286725" y="2464325"/>
                <a:ext cx="677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3754" extrusionOk="0">
                    <a:moveTo>
                      <a:pt x="1532" y="0"/>
                    </a:moveTo>
                    <a:cubicBezTo>
                      <a:pt x="1516" y="0"/>
                      <a:pt x="1500" y="0"/>
                      <a:pt x="1484" y="1"/>
                    </a:cubicBezTo>
                    <a:cubicBezTo>
                      <a:pt x="187" y="53"/>
                      <a:pt x="239" y="1332"/>
                      <a:pt x="101" y="2265"/>
                    </a:cubicBezTo>
                    <a:cubicBezTo>
                      <a:pt x="1" y="3066"/>
                      <a:pt x="465" y="3754"/>
                      <a:pt x="1243" y="3754"/>
                    </a:cubicBezTo>
                    <a:cubicBezTo>
                      <a:pt x="1271" y="3754"/>
                      <a:pt x="1299" y="3753"/>
                      <a:pt x="1328" y="3751"/>
                    </a:cubicBezTo>
                    <a:cubicBezTo>
                      <a:pt x="2711" y="3682"/>
                      <a:pt x="1967" y="2403"/>
                      <a:pt x="2313" y="1815"/>
                    </a:cubicBezTo>
                    <a:cubicBezTo>
                      <a:pt x="2228" y="1050"/>
                      <a:pt x="2528" y="0"/>
                      <a:pt x="15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0"/>
              <p:cNvSpPr/>
              <p:nvPr/>
            </p:nvSpPr>
            <p:spPr>
              <a:xfrm>
                <a:off x="6279300" y="2861375"/>
                <a:ext cx="756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891" extrusionOk="0">
                    <a:moveTo>
                      <a:pt x="2403" y="1"/>
                    </a:moveTo>
                    <a:cubicBezTo>
                      <a:pt x="2178" y="1"/>
                      <a:pt x="1971" y="104"/>
                      <a:pt x="1850" y="277"/>
                    </a:cubicBezTo>
                    <a:cubicBezTo>
                      <a:pt x="1504" y="1193"/>
                      <a:pt x="882" y="1884"/>
                      <a:pt x="277" y="2610"/>
                    </a:cubicBezTo>
                    <a:cubicBezTo>
                      <a:pt x="35" y="2869"/>
                      <a:pt x="1" y="3284"/>
                      <a:pt x="208" y="3578"/>
                    </a:cubicBezTo>
                    <a:cubicBezTo>
                      <a:pt x="326" y="3766"/>
                      <a:pt x="507" y="3890"/>
                      <a:pt x="682" y="3890"/>
                    </a:cubicBezTo>
                    <a:cubicBezTo>
                      <a:pt x="764" y="3890"/>
                      <a:pt x="845" y="3863"/>
                      <a:pt x="916" y="3802"/>
                    </a:cubicBezTo>
                    <a:cubicBezTo>
                      <a:pt x="1815" y="3128"/>
                      <a:pt x="2731" y="2420"/>
                      <a:pt x="3025" y="1452"/>
                    </a:cubicBezTo>
                    <a:cubicBezTo>
                      <a:pt x="2973" y="744"/>
                      <a:pt x="2921" y="225"/>
                      <a:pt x="2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0"/>
              <p:cNvSpPr/>
              <p:nvPr/>
            </p:nvSpPr>
            <p:spPr>
              <a:xfrm>
                <a:off x="4145025" y="994975"/>
                <a:ext cx="111500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4460" h="1893" extrusionOk="0">
                    <a:moveTo>
                      <a:pt x="1539" y="105"/>
                    </a:moveTo>
                    <a:cubicBezTo>
                      <a:pt x="969" y="243"/>
                      <a:pt x="139" y="1"/>
                      <a:pt x="70" y="744"/>
                    </a:cubicBezTo>
                    <a:cubicBezTo>
                      <a:pt x="1" y="1418"/>
                      <a:pt x="813" y="1418"/>
                      <a:pt x="1332" y="1556"/>
                    </a:cubicBezTo>
                    <a:cubicBezTo>
                      <a:pt x="1764" y="1677"/>
                      <a:pt x="2213" y="1764"/>
                      <a:pt x="2645" y="1815"/>
                    </a:cubicBezTo>
                    <a:cubicBezTo>
                      <a:pt x="2898" y="1847"/>
                      <a:pt x="3179" y="1893"/>
                      <a:pt x="3440" y="1893"/>
                    </a:cubicBezTo>
                    <a:cubicBezTo>
                      <a:pt x="3890" y="1893"/>
                      <a:pt x="4279" y="1756"/>
                      <a:pt x="4356" y="1176"/>
                    </a:cubicBezTo>
                    <a:cubicBezTo>
                      <a:pt x="4459" y="346"/>
                      <a:pt x="3561" y="416"/>
                      <a:pt x="2956" y="329"/>
                    </a:cubicBezTo>
                    <a:lnTo>
                      <a:pt x="1539" y="10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0"/>
              <p:cNvSpPr/>
              <p:nvPr/>
            </p:nvSpPr>
            <p:spPr>
              <a:xfrm>
                <a:off x="7213625" y="3803350"/>
                <a:ext cx="74075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3202" extrusionOk="0">
                    <a:moveTo>
                      <a:pt x="573" y="1"/>
                    </a:moveTo>
                    <a:cubicBezTo>
                      <a:pt x="233" y="1"/>
                      <a:pt x="0" y="333"/>
                      <a:pt x="59" y="704"/>
                    </a:cubicBezTo>
                    <a:cubicBezTo>
                      <a:pt x="284" y="1965"/>
                      <a:pt x="1096" y="2777"/>
                      <a:pt x="2289" y="3175"/>
                    </a:cubicBezTo>
                    <a:cubicBezTo>
                      <a:pt x="2343" y="3193"/>
                      <a:pt x="2395" y="3202"/>
                      <a:pt x="2445" y="3202"/>
                    </a:cubicBezTo>
                    <a:cubicBezTo>
                      <a:pt x="2729" y="3202"/>
                      <a:pt x="2933" y="2914"/>
                      <a:pt x="2963" y="2414"/>
                    </a:cubicBezTo>
                    <a:cubicBezTo>
                      <a:pt x="2341" y="1619"/>
                      <a:pt x="1960" y="427"/>
                      <a:pt x="751" y="30"/>
                    </a:cubicBezTo>
                    <a:cubicBezTo>
                      <a:pt x="689" y="10"/>
                      <a:pt x="630" y="1"/>
                      <a:pt x="5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0"/>
              <p:cNvSpPr/>
              <p:nvPr/>
            </p:nvSpPr>
            <p:spPr>
              <a:xfrm>
                <a:off x="6542025" y="3118350"/>
                <a:ext cx="66075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192" extrusionOk="0">
                    <a:moveTo>
                      <a:pt x="1295" y="1"/>
                    </a:moveTo>
                    <a:cubicBezTo>
                      <a:pt x="1273" y="1"/>
                      <a:pt x="1250" y="2"/>
                      <a:pt x="1226" y="4"/>
                    </a:cubicBezTo>
                    <a:cubicBezTo>
                      <a:pt x="275" y="108"/>
                      <a:pt x="51" y="954"/>
                      <a:pt x="33" y="1732"/>
                    </a:cubicBezTo>
                    <a:cubicBezTo>
                      <a:pt x="1" y="2354"/>
                      <a:pt x="200" y="3192"/>
                      <a:pt x="910" y="3192"/>
                    </a:cubicBezTo>
                    <a:cubicBezTo>
                      <a:pt x="950" y="3192"/>
                      <a:pt x="992" y="3189"/>
                      <a:pt x="1036" y="3184"/>
                    </a:cubicBezTo>
                    <a:cubicBezTo>
                      <a:pt x="2643" y="2959"/>
                      <a:pt x="1640" y="1767"/>
                      <a:pt x="1640" y="1110"/>
                    </a:cubicBezTo>
                    <a:cubicBezTo>
                      <a:pt x="1740" y="547"/>
                      <a:pt x="1792" y="1"/>
                      <a:pt x="1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0"/>
              <p:cNvSpPr/>
              <p:nvPr/>
            </p:nvSpPr>
            <p:spPr>
              <a:xfrm>
                <a:off x="4278100" y="987200"/>
                <a:ext cx="872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006" extrusionOk="0">
                    <a:moveTo>
                      <a:pt x="2519" y="46"/>
                    </a:moveTo>
                    <a:cubicBezTo>
                      <a:pt x="2407" y="46"/>
                      <a:pt x="2296" y="60"/>
                      <a:pt x="2195" y="87"/>
                    </a:cubicBezTo>
                    <a:cubicBezTo>
                      <a:pt x="1435" y="312"/>
                      <a:pt x="191" y="1"/>
                      <a:pt x="87" y="1107"/>
                    </a:cubicBezTo>
                    <a:cubicBezTo>
                      <a:pt x="1" y="1798"/>
                      <a:pt x="986" y="1746"/>
                      <a:pt x="1642" y="1781"/>
                    </a:cubicBezTo>
                    <a:cubicBezTo>
                      <a:pt x="2299" y="1556"/>
                      <a:pt x="3422" y="2005"/>
                      <a:pt x="3474" y="813"/>
                    </a:cubicBezTo>
                    <a:cubicBezTo>
                      <a:pt x="3488" y="284"/>
                      <a:pt x="2986" y="46"/>
                      <a:pt x="2519" y="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0"/>
              <p:cNvSpPr/>
              <p:nvPr/>
            </p:nvSpPr>
            <p:spPr>
              <a:xfrm>
                <a:off x="6595650" y="1204100"/>
                <a:ext cx="810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1672" extrusionOk="0">
                    <a:moveTo>
                      <a:pt x="1466" y="121"/>
                    </a:moveTo>
                    <a:cubicBezTo>
                      <a:pt x="1366" y="163"/>
                      <a:pt x="1241" y="173"/>
                      <a:pt x="1106" y="173"/>
                    </a:cubicBezTo>
                    <a:cubicBezTo>
                      <a:pt x="987" y="173"/>
                      <a:pt x="861" y="165"/>
                      <a:pt x="738" y="165"/>
                    </a:cubicBezTo>
                    <a:cubicBezTo>
                      <a:pt x="371" y="165"/>
                      <a:pt x="34" y="234"/>
                      <a:pt x="14" y="778"/>
                    </a:cubicBezTo>
                    <a:cubicBezTo>
                      <a:pt x="0" y="1593"/>
                      <a:pt x="628" y="1660"/>
                      <a:pt x="1232" y="1660"/>
                    </a:cubicBezTo>
                    <a:cubicBezTo>
                      <a:pt x="1352" y="1660"/>
                      <a:pt x="1472" y="1658"/>
                      <a:pt x="1585" y="1658"/>
                    </a:cubicBezTo>
                    <a:cubicBezTo>
                      <a:pt x="1627" y="1658"/>
                      <a:pt x="1668" y="1658"/>
                      <a:pt x="1708" y="1659"/>
                    </a:cubicBezTo>
                    <a:cubicBezTo>
                      <a:pt x="1826" y="1666"/>
                      <a:pt x="1954" y="1672"/>
                      <a:pt x="2085" y="1672"/>
                    </a:cubicBezTo>
                    <a:cubicBezTo>
                      <a:pt x="2644" y="1672"/>
                      <a:pt x="3242" y="1563"/>
                      <a:pt x="3228" y="933"/>
                    </a:cubicBezTo>
                    <a:cubicBezTo>
                      <a:pt x="3194" y="0"/>
                      <a:pt x="2209" y="207"/>
                      <a:pt x="1466" y="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0"/>
              <p:cNvSpPr/>
              <p:nvPr/>
            </p:nvSpPr>
            <p:spPr>
              <a:xfrm>
                <a:off x="5040350" y="1034625"/>
                <a:ext cx="815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1879" extrusionOk="0">
                    <a:moveTo>
                      <a:pt x="1625" y="1"/>
                    </a:moveTo>
                    <a:cubicBezTo>
                      <a:pt x="803" y="1"/>
                      <a:pt x="279" y="461"/>
                      <a:pt x="99" y="1249"/>
                    </a:cubicBezTo>
                    <a:cubicBezTo>
                      <a:pt x="0" y="1616"/>
                      <a:pt x="339" y="1879"/>
                      <a:pt x="645" y="1879"/>
                    </a:cubicBezTo>
                    <a:cubicBezTo>
                      <a:pt x="714" y="1879"/>
                      <a:pt x="781" y="1865"/>
                      <a:pt x="842" y="1837"/>
                    </a:cubicBezTo>
                    <a:cubicBezTo>
                      <a:pt x="1620" y="1474"/>
                      <a:pt x="2829" y="1750"/>
                      <a:pt x="3106" y="800"/>
                    </a:cubicBezTo>
                    <a:cubicBezTo>
                      <a:pt x="3261" y="229"/>
                      <a:pt x="2363" y="22"/>
                      <a:pt x="1758" y="5"/>
                    </a:cubicBezTo>
                    <a:cubicBezTo>
                      <a:pt x="1713" y="2"/>
                      <a:pt x="1668" y="1"/>
                      <a:pt x="16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0"/>
              <p:cNvSpPr/>
              <p:nvPr/>
            </p:nvSpPr>
            <p:spPr>
              <a:xfrm>
                <a:off x="6380950" y="3302475"/>
                <a:ext cx="778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1609" extrusionOk="0">
                    <a:moveTo>
                      <a:pt x="843" y="80"/>
                    </a:moveTo>
                    <a:cubicBezTo>
                      <a:pt x="352" y="80"/>
                      <a:pt x="1" y="466"/>
                      <a:pt x="65" y="882"/>
                    </a:cubicBezTo>
                    <a:cubicBezTo>
                      <a:pt x="161" y="1545"/>
                      <a:pt x="602" y="1578"/>
                      <a:pt x="1054" y="1578"/>
                    </a:cubicBezTo>
                    <a:cubicBezTo>
                      <a:pt x="1103" y="1578"/>
                      <a:pt x="1152" y="1577"/>
                      <a:pt x="1201" y="1577"/>
                    </a:cubicBezTo>
                    <a:cubicBezTo>
                      <a:pt x="1347" y="1577"/>
                      <a:pt x="1491" y="1581"/>
                      <a:pt x="1620" y="1608"/>
                    </a:cubicBezTo>
                    <a:cubicBezTo>
                      <a:pt x="1746" y="1549"/>
                      <a:pt x="1903" y="1535"/>
                      <a:pt x="2065" y="1535"/>
                    </a:cubicBezTo>
                    <a:cubicBezTo>
                      <a:pt x="2212" y="1535"/>
                      <a:pt x="2363" y="1547"/>
                      <a:pt x="2502" y="1547"/>
                    </a:cubicBezTo>
                    <a:cubicBezTo>
                      <a:pt x="2845" y="1547"/>
                      <a:pt x="3112" y="1478"/>
                      <a:pt x="3037" y="1003"/>
                    </a:cubicBezTo>
                    <a:cubicBezTo>
                      <a:pt x="2882" y="1"/>
                      <a:pt x="1741" y="191"/>
                      <a:pt x="963" y="87"/>
                    </a:cubicBezTo>
                    <a:cubicBezTo>
                      <a:pt x="923" y="82"/>
                      <a:pt x="882" y="80"/>
                      <a:pt x="843" y="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0"/>
              <p:cNvSpPr/>
              <p:nvPr/>
            </p:nvSpPr>
            <p:spPr>
              <a:xfrm>
                <a:off x="4384825" y="996700"/>
                <a:ext cx="620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591" extrusionOk="0">
                    <a:moveTo>
                      <a:pt x="1811" y="155"/>
                    </a:moveTo>
                    <a:cubicBezTo>
                      <a:pt x="1713" y="155"/>
                      <a:pt x="1613" y="168"/>
                      <a:pt x="1521" y="191"/>
                    </a:cubicBezTo>
                    <a:cubicBezTo>
                      <a:pt x="985" y="312"/>
                      <a:pt x="121" y="1"/>
                      <a:pt x="52" y="917"/>
                    </a:cubicBezTo>
                    <a:cubicBezTo>
                      <a:pt x="0" y="1487"/>
                      <a:pt x="536" y="1574"/>
                      <a:pt x="1054" y="1591"/>
                    </a:cubicBezTo>
                    <a:cubicBezTo>
                      <a:pt x="1573" y="1418"/>
                      <a:pt x="2385" y="1556"/>
                      <a:pt x="2454" y="727"/>
                    </a:cubicBezTo>
                    <a:cubicBezTo>
                      <a:pt x="2481" y="311"/>
                      <a:pt x="2153" y="155"/>
                      <a:pt x="1811" y="1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0"/>
              <p:cNvSpPr/>
              <p:nvPr/>
            </p:nvSpPr>
            <p:spPr>
              <a:xfrm>
                <a:off x="2100625" y="1004500"/>
                <a:ext cx="52020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20808" h="3802" extrusionOk="0">
                    <a:moveTo>
                      <a:pt x="20756" y="0"/>
                    </a:moveTo>
                    <a:lnTo>
                      <a:pt x="20738" y="17"/>
                    </a:lnTo>
                    <a:lnTo>
                      <a:pt x="20773" y="17"/>
                    </a:lnTo>
                    <a:lnTo>
                      <a:pt x="20808" y="0"/>
                    </a:lnTo>
                    <a:close/>
                    <a:moveTo>
                      <a:pt x="1" y="3785"/>
                    </a:moveTo>
                    <a:lnTo>
                      <a:pt x="1" y="3802"/>
                    </a:lnTo>
                    <a:lnTo>
                      <a:pt x="18" y="3802"/>
                    </a:lnTo>
                    <a:lnTo>
                      <a:pt x="18" y="37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0"/>
              <p:cNvSpPr/>
              <p:nvPr/>
            </p:nvSpPr>
            <p:spPr>
              <a:xfrm>
                <a:off x="233350" y="949250"/>
                <a:ext cx="3232550" cy="3802300"/>
              </a:xfrm>
              <a:custGeom>
                <a:avLst/>
                <a:gdLst/>
                <a:ahLst/>
                <a:cxnLst/>
                <a:rect l="l" t="t" r="r" b="b"/>
                <a:pathLst>
                  <a:path w="129302" h="152092" extrusionOk="0">
                    <a:moveTo>
                      <a:pt x="97270" y="1644"/>
                    </a:moveTo>
                    <a:cubicBezTo>
                      <a:pt x="97347" y="1644"/>
                      <a:pt x="97424" y="1648"/>
                      <a:pt x="97503" y="1657"/>
                    </a:cubicBezTo>
                    <a:cubicBezTo>
                      <a:pt x="97555" y="1674"/>
                      <a:pt x="97607" y="1692"/>
                      <a:pt x="97642" y="1709"/>
                    </a:cubicBezTo>
                    <a:lnTo>
                      <a:pt x="95601" y="2170"/>
                    </a:lnTo>
                    <a:lnTo>
                      <a:pt x="95601" y="2170"/>
                    </a:lnTo>
                    <a:cubicBezTo>
                      <a:pt x="96129" y="1917"/>
                      <a:pt x="96661" y="1644"/>
                      <a:pt x="97270" y="1644"/>
                    </a:cubicBezTo>
                    <a:close/>
                    <a:moveTo>
                      <a:pt x="95473" y="2210"/>
                    </a:moveTo>
                    <a:lnTo>
                      <a:pt x="95447" y="2227"/>
                    </a:lnTo>
                    <a:lnTo>
                      <a:pt x="95429" y="2227"/>
                    </a:lnTo>
                    <a:lnTo>
                      <a:pt x="95464" y="2210"/>
                    </a:lnTo>
                    <a:close/>
                    <a:moveTo>
                      <a:pt x="68358" y="8951"/>
                    </a:moveTo>
                    <a:cubicBezTo>
                      <a:pt x="68553" y="8951"/>
                      <a:pt x="68761" y="9049"/>
                      <a:pt x="68989" y="9313"/>
                    </a:cubicBezTo>
                    <a:cubicBezTo>
                      <a:pt x="69208" y="9280"/>
                      <a:pt x="69420" y="9268"/>
                      <a:pt x="69634" y="9268"/>
                    </a:cubicBezTo>
                    <a:cubicBezTo>
                      <a:pt x="69758" y="9268"/>
                      <a:pt x="69882" y="9272"/>
                      <a:pt x="70008" y="9278"/>
                    </a:cubicBezTo>
                    <a:cubicBezTo>
                      <a:pt x="70061" y="9286"/>
                      <a:pt x="70117" y="9289"/>
                      <a:pt x="70177" y="9289"/>
                    </a:cubicBezTo>
                    <a:cubicBezTo>
                      <a:pt x="70522" y="9289"/>
                      <a:pt x="70965" y="9176"/>
                      <a:pt x="71318" y="9176"/>
                    </a:cubicBezTo>
                    <a:cubicBezTo>
                      <a:pt x="71841" y="9176"/>
                      <a:pt x="72167" y="9425"/>
                      <a:pt x="71685" y="10661"/>
                    </a:cubicBezTo>
                    <a:cubicBezTo>
                      <a:pt x="71581" y="10937"/>
                      <a:pt x="71823" y="11265"/>
                      <a:pt x="72151" y="11386"/>
                    </a:cubicBezTo>
                    <a:cubicBezTo>
                      <a:pt x="72428" y="11438"/>
                      <a:pt x="72722" y="11490"/>
                      <a:pt x="72998" y="11507"/>
                    </a:cubicBezTo>
                    <a:cubicBezTo>
                      <a:pt x="72652" y="11922"/>
                      <a:pt x="72359" y="12406"/>
                      <a:pt x="71927" y="12717"/>
                    </a:cubicBezTo>
                    <a:cubicBezTo>
                      <a:pt x="71831" y="12786"/>
                      <a:pt x="71741" y="12813"/>
                      <a:pt x="71654" y="12813"/>
                    </a:cubicBezTo>
                    <a:cubicBezTo>
                      <a:pt x="71349" y="12813"/>
                      <a:pt x="71090" y="12473"/>
                      <a:pt x="70821" y="12406"/>
                    </a:cubicBezTo>
                    <a:cubicBezTo>
                      <a:pt x="69127" y="11939"/>
                      <a:pt x="69334" y="10488"/>
                      <a:pt x="68989" y="9313"/>
                    </a:cubicBezTo>
                    <a:lnTo>
                      <a:pt x="67330" y="9520"/>
                    </a:lnTo>
                    <a:cubicBezTo>
                      <a:pt x="67668" y="9295"/>
                      <a:pt x="67992" y="8951"/>
                      <a:pt x="68358" y="8951"/>
                    </a:cubicBezTo>
                    <a:close/>
                    <a:moveTo>
                      <a:pt x="51546" y="12467"/>
                    </a:moveTo>
                    <a:cubicBezTo>
                      <a:pt x="51593" y="12467"/>
                      <a:pt x="51647" y="12470"/>
                      <a:pt x="51707" y="12475"/>
                    </a:cubicBezTo>
                    <a:cubicBezTo>
                      <a:pt x="51897" y="12648"/>
                      <a:pt x="52157" y="12890"/>
                      <a:pt x="52433" y="13115"/>
                    </a:cubicBezTo>
                    <a:cubicBezTo>
                      <a:pt x="52260" y="13270"/>
                      <a:pt x="52053" y="13374"/>
                      <a:pt x="51845" y="13460"/>
                    </a:cubicBezTo>
                    <a:cubicBezTo>
                      <a:pt x="51802" y="13467"/>
                      <a:pt x="51764" y="13470"/>
                      <a:pt x="51729" y="13470"/>
                    </a:cubicBezTo>
                    <a:cubicBezTo>
                      <a:pt x="51300" y="13470"/>
                      <a:pt x="51439" y="13007"/>
                      <a:pt x="51327" y="12752"/>
                    </a:cubicBezTo>
                    <a:cubicBezTo>
                      <a:pt x="51225" y="12548"/>
                      <a:pt x="51295" y="12467"/>
                      <a:pt x="51546" y="12467"/>
                    </a:cubicBezTo>
                    <a:close/>
                    <a:moveTo>
                      <a:pt x="55481" y="12549"/>
                    </a:moveTo>
                    <a:cubicBezTo>
                      <a:pt x="55526" y="12549"/>
                      <a:pt x="55570" y="12553"/>
                      <a:pt x="55613" y="12562"/>
                    </a:cubicBezTo>
                    <a:lnTo>
                      <a:pt x="54576" y="13789"/>
                    </a:lnTo>
                    <a:lnTo>
                      <a:pt x="53954" y="13184"/>
                    </a:lnTo>
                    <a:cubicBezTo>
                      <a:pt x="54420" y="12976"/>
                      <a:pt x="54870" y="12752"/>
                      <a:pt x="55336" y="12562"/>
                    </a:cubicBezTo>
                    <a:cubicBezTo>
                      <a:pt x="55388" y="12553"/>
                      <a:pt x="55436" y="12549"/>
                      <a:pt x="55481" y="12549"/>
                    </a:cubicBezTo>
                    <a:close/>
                    <a:moveTo>
                      <a:pt x="116966" y="0"/>
                    </a:moveTo>
                    <a:cubicBezTo>
                      <a:pt x="112339" y="0"/>
                      <a:pt x="107712" y="747"/>
                      <a:pt x="103085" y="1035"/>
                    </a:cubicBezTo>
                    <a:cubicBezTo>
                      <a:pt x="101910" y="1104"/>
                      <a:pt x="100735" y="983"/>
                      <a:pt x="99542" y="1260"/>
                    </a:cubicBezTo>
                    <a:cubicBezTo>
                      <a:pt x="99533" y="1262"/>
                      <a:pt x="99523" y="1263"/>
                      <a:pt x="99512" y="1263"/>
                    </a:cubicBezTo>
                    <a:cubicBezTo>
                      <a:pt x="99194" y="1263"/>
                      <a:pt x="98389" y="307"/>
                      <a:pt x="97503" y="240"/>
                    </a:cubicBezTo>
                    <a:cubicBezTo>
                      <a:pt x="96554" y="172"/>
                      <a:pt x="95607" y="143"/>
                      <a:pt x="94661" y="143"/>
                    </a:cubicBezTo>
                    <a:cubicBezTo>
                      <a:pt x="91541" y="143"/>
                      <a:pt x="88432" y="459"/>
                      <a:pt x="85303" y="724"/>
                    </a:cubicBezTo>
                    <a:cubicBezTo>
                      <a:pt x="83379" y="875"/>
                      <a:pt x="81549" y="1637"/>
                      <a:pt x="79578" y="1637"/>
                    </a:cubicBezTo>
                    <a:cubicBezTo>
                      <a:pt x="79300" y="1637"/>
                      <a:pt x="79020" y="1622"/>
                      <a:pt x="78736" y="1588"/>
                    </a:cubicBezTo>
                    <a:cubicBezTo>
                      <a:pt x="78573" y="1568"/>
                      <a:pt x="78403" y="1557"/>
                      <a:pt x="78229" y="1557"/>
                    </a:cubicBezTo>
                    <a:cubicBezTo>
                      <a:pt x="77349" y="1557"/>
                      <a:pt x="76386" y="1840"/>
                      <a:pt x="75953" y="2677"/>
                    </a:cubicBezTo>
                    <a:cubicBezTo>
                      <a:pt x="75538" y="3489"/>
                      <a:pt x="76333" y="4163"/>
                      <a:pt x="76956" y="4750"/>
                    </a:cubicBezTo>
                    <a:cubicBezTo>
                      <a:pt x="77215" y="4992"/>
                      <a:pt x="77232" y="5511"/>
                      <a:pt x="77370" y="5891"/>
                    </a:cubicBezTo>
                    <a:cubicBezTo>
                      <a:pt x="77348" y="5890"/>
                      <a:pt x="77325" y="5889"/>
                      <a:pt x="77301" y="5889"/>
                    </a:cubicBezTo>
                    <a:cubicBezTo>
                      <a:pt x="77154" y="5889"/>
                      <a:pt x="76988" y="5912"/>
                      <a:pt x="76844" y="5912"/>
                    </a:cubicBezTo>
                    <a:cubicBezTo>
                      <a:pt x="76726" y="5912"/>
                      <a:pt x="76623" y="5896"/>
                      <a:pt x="76558" y="5839"/>
                    </a:cubicBezTo>
                    <a:cubicBezTo>
                      <a:pt x="76285" y="5586"/>
                      <a:pt x="76034" y="5489"/>
                      <a:pt x="75796" y="5489"/>
                    </a:cubicBezTo>
                    <a:cubicBezTo>
                      <a:pt x="75417" y="5489"/>
                      <a:pt x="75070" y="5733"/>
                      <a:pt x="74709" y="5977"/>
                    </a:cubicBezTo>
                    <a:lnTo>
                      <a:pt x="74709" y="5995"/>
                    </a:lnTo>
                    <a:lnTo>
                      <a:pt x="74692" y="5995"/>
                    </a:lnTo>
                    <a:cubicBezTo>
                      <a:pt x="74415" y="6358"/>
                      <a:pt x="73707" y="6479"/>
                      <a:pt x="73897" y="7066"/>
                    </a:cubicBezTo>
                    <a:cubicBezTo>
                      <a:pt x="74104" y="7654"/>
                      <a:pt x="74761" y="7671"/>
                      <a:pt x="75331" y="7723"/>
                    </a:cubicBezTo>
                    <a:lnTo>
                      <a:pt x="75625" y="7723"/>
                    </a:lnTo>
                    <a:lnTo>
                      <a:pt x="77146" y="7982"/>
                    </a:lnTo>
                    <a:cubicBezTo>
                      <a:pt x="76904" y="8068"/>
                      <a:pt x="76662" y="8120"/>
                      <a:pt x="76403" y="8120"/>
                    </a:cubicBezTo>
                    <a:cubicBezTo>
                      <a:pt x="76178" y="8103"/>
                      <a:pt x="75970" y="7930"/>
                      <a:pt x="75729" y="7861"/>
                    </a:cubicBezTo>
                    <a:cubicBezTo>
                      <a:pt x="75594" y="7823"/>
                      <a:pt x="75464" y="7807"/>
                      <a:pt x="75337" y="7807"/>
                    </a:cubicBezTo>
                    <a:cubicBezTo>
                      <a:pt x="74777" y="7807"/>
                      <a:pt x="74273" y="8116"/>
                      <a:pt x="73724" y="8172"/>
                    </a:cubicBezTo>
                    <a:cubicBezTo>
                      <a:pt x="73717" y="8173"/>
                      <a:pt x="73710" y="8174"/>
                      <a:pt x="73702" y="8174"/>
                    </a:cubicBezTo>
                    <a:cubicBezTo>
                      <a:pt x="73450" y="8174"/>
                      <a:pt x="72913" y="7613"/>
                      <a:pt x="72946" y="7394"/>
                    </a:cubicBezTo>
                    <a:cubicBezTo>
                      <a:pt x="73102" y="6479"/>
                      <a:pt x="73810" y="6098"/>
                      <a:pt x="74674" y="5995"/>
                    </a:cubicBezTo>
                    <a:lnTo>
                      <a:pt x="74674" y="5977"/>
                    </a:lnTo>
                    <a:cubicBezTo>
                      <a:pt x="74726" y="5545"/>
                      <a:pt x="74830" y="5113"/>
                      <a:pt x="74951" y="4681"/>
                    </a:cubicBezTo>
                    <a:cubicBezTo>
                      <a:pt x="75072" y="4370"/>
                      <a:pt x="75435" y="4076"/>
                      <a:pt x="75124" y="3748"/>
                    </a:cubicBezTo>
                    <a:cubicBezTo>
                      <a:pt x="74832" y="3467"/>
                      <a:pt x="74483" y="3396"/>
                      <a:pt x="74119" y="3396"/>
                    </a:cubicBezTo>
                    <a:cubicBezTo>
                      <a:pt x="73856" y="3396"/>
                      <a:pt x="73587" y="3433"/>
                      <a:pt x="73326" y="3454"/>
                    </a:cubicBezTo>
                    <a:cubicBezTo>
                      <a:pt x="72946" y="3506"/>
                      <a:pt x="72756" y="3748"/>
                      <a:pt x="72704" y="4180"/>
                    </a:cubicBezTo>
                    <a:cubicBezTo>
                      <a:pt x="72601" y="5252"/>
                      <a:pt x="72134" y="6098"/>
                      <a:pt x="70959" y="6340"/>
                    </a:cubicBezTo>
                    <a:cubicBezTo>
                      <a:pt x="70855" y="6427"/>
                      <a:pt x="70769" y="6513"/>
                      <a:pt x="70665" y="6617"/>
                    </a:cubicBezTo>
                    <a:cubicBezTo>
                      <a:pt x="70786" y="6859"/>
                      <a:pt x="70924" y="7083"/>
                      <a:pt x="71097" y="7291"/>
                    </a:cubicBezTo>
                    <a:cubicBezTo>
                      <a:pt x="71304" y="7412"/>
                      <a:pt x="71546" y="7515"/>
                      <a:pt x="71788" y="7567"/>
                    </a:cubicBezTo>
                    <a:cubicBezTo>
                      <a:pt x="71650" y="7550"/>
                      <a:pt x="71512" y="7541"/>
                      <a:pt x="71374" y="7541"/>
                    </a:cubicBezTo>
                    <a:cubicBezTo>
                      <a:pt x="71235" y="7541"/>
                      <a:pt x="71097" y="7550"/>
                      <a:pt x="70959" y="7567"/>
                    </a:cubicBezTo>
                    <a:cubicBezTo>
                      <a:pt x="70569" y="7671"/>
                      <a:pt x="70173" y="7708"/>
                      <a:pt x="69775" y="7708"/>
                    </a:cubicBezTo>
                    <a:cubicBezTo>
                      <a:pt x="68812" y="7708"/>
                      <a:pt x="67832" y="7494"/>
                      <a:pt x="66868" y="7494"/>
                    </a:cubicBezTo>
                    <a:cubicBezTo>
                      <a:pt x="66108" y="7494"/>
                      <a:pt x="65357" y="7627"/>
                      <a:pt x="64634" y="8103"/>
                    </a:cubicBezTo>
                    <a:cubicBezTo>
                      <a:pt x="64271" y="8345"/>
                      <a:pt x="63580" y="8379"/>
                      <a:pt x="63666" y="8863"/>
                    </a:cubicBezTo>
                    <a:cubicBezTo>
                      <a:pt x="63752" y="9382"/>
                      <a:pt x="64167" y="9900"/>
                      <a:pt x="64547" y="10315"/>
                    </a:cubicBezTo>
                    <a:cubicBezTo>
                      <a:pt x="64666" y="10447"/>
                      <a:pt x="64798" y="10498"/>
                      <a:pt x="64939" y="10498"/>
                    </a:cubicBezTo>
                    <a:cubicBezTo>
                      <a:pt x="65148" y="10498"/>
                      <a:pt x="65375" y="10387"/>
                      <a:pt x="65602" y="10263"/>
                    </a:cubicBezTo>
                    <a:cubicBezTo>
                      <a:pt x="66124" y="9977"/>
                      <a:pt x="66711" y="9789"/>
                      <a:pt x="67269" y="9556"/>
                    </a:cubicBezTo>
                    <a:lnTo>
                      <a:pt x="67269" y="9556"/>
                    </a:lnTo>
                    <a:cubicBezTo>
                      <a:pt x="66173" y="11022"/>
                      <a:pt x="64072" y="10911"/>
                      <a:pt x="62975" y="11974"/>
                    </a:cubicBezTo>
                    <a:cubicBezTo>
                      <a:pt x="62086" y="12850"/>
                      <a:pt x="61268" y="13162"/>
                      <a:pt x="60357" y="13162"/>
                    </a:cubicBezTo>
                    <a:cubicBezTo>
                      <a:pt x="59993" y="13162"/>
                      <a:pt x="59613" y="13112"/>
                      <a:pt x="59207" y="13028"/>
                    </a:cubicBezTo>
                    <a:cubicBezTo>
                      <a:pt x="58430" y="12873"/>
                      <a:pt x="57687" y="12510"/>
                      <a:pt x="56926" y="12233"/>
                    </a:cubicBezTo>
                    <a:cubicBezTo>
                      <a:pt x="57173" y="12050"/>
                      <a:pt x="57402" y="11981"/>
                      <a:pt x="57619" y="11981"/>
                    </a:cubicBezTo>
                    <a:cubicBezTo>
                      <a:pt x="58162" y="11981"/>
                      <a:pt x="58632" y="12416"/>
                      <a:pt x="59138" y="12613"/>
                    </a:cubicBezTo>
                    <a:cubicBezTo>
                      <a:pt x="59332" y="12687"/>
                      <a:pt x="59512" y="12718"/>
                      <a:pt x="59680" y="12718"/>
                    </a:cubicBezTo>
                    <a:cubicBezTo>
                      <a:pt x="60502" y="12718"/>
                      <a:pt x="61062" y="11967"/>
                      <a:pt x="61765" y="11680"/>
                    </a:cubicBezTo>
                    <a:cubicBezTo>
                      <a:pt x="62404" y="11421"/>
                      <a:pt x="61903" y="10851"/>
                      <a:pt x="61661" y="10384"/>
                    </a:cubicBezTo>
                    <a:cubicBezTo>
                      <a:pt x="61454" y="9987"/>
                      <a:pt x="61921" y="9745"/>
                      <a:pt x="62249" y="9537"/>
                    </a:cubicBezTo>
                    <a:cubicBezTo>
                      <a:pt x="62664" y="9295"/>
                      <a:pt x="63441" y="9226"/>
                      <a:pt x="63182" y="8518"/>
                    </a:cubicBezTo>
                    <a:cubicBezTo>
                      <a:pt x="63018" y="8098"/>
                      <a:pt x="62703" y="8030"/>
                      <a:pt x="62354" y="8030"/>
                    </a:cubicBezTo>
                    <a:cubicBezTo>
                      <a:pt x="62187" y="8030"/>
                      <a:pt x="62013" y="8045"/>
                      <a:pt x="61845" y="8045"/>
                    </a:cubicBezTo>
                    <a:cubicBezTo>
                      <a:pt x="61771" y="8045"/>
                      <a:pt x="61698" y="8042"/>
                      <a:pt x="61627" y="8034"/>
                    </a:cubicBezTo>
                    <a:cubicBezTo>
                      <a:pt x="61564" y="8027"/>
                      <a:pt x="61502" y="8024"/>
                      <a:pt x="61440" y="8024"/>
                    </a:cubicBezTo>
                    <a:cubicBezTo>
                      <a:pt x="60620" y="8024"/>
                      <a:pt x="59973" y="8583"/>
                      <a:pt x="59080" y="8583"/>
                    </a:cubicBezTo>
                    <a:cubicBezTo>
                      <a:pt x="59004" y="8583"/>
                      <a:pt x="58925" y="8579"/>
                      <a:pt x="58844" y="8570"/>
                    </a:cubicBezTo>
                    <a:cubicBezTo>
                      <a:pt x="57410" y="8414"/>
                      <a:pt x="56391" y="7671"/>
                      <a:pt x="55181" y="7187"/>
                    </a:cubicBezTo>
                    <a:cubicBezTo>
                      <a:pt x="54440" y="6892"/>
                      <a:pt x="53723" y="6767"/>
                      <a:pt x="53025" y="6767"/>
                    </a:cubicBezTo>
                    <a:cubicBezTo>
                      <a:pt x="51022" y="6767"/>
                      <a:pt x="49177" y="7799"/>
                      <a:pt x="47370" y="8812"/>
                    </a:cubicBezTo>
                    <a:cubicBezTo>
                      <a:pt x="46903" y="9071"/>
                      <a:pt x="46765" y="9434"/>
                      <a:pt x="46972" y="9969"/>
                    </a:cubicBezTo>
                    <a:cubicBezTo>
                      <a:pt x="47155" y="10426"/>
                      <a:pt x="47351" y="10748"/>
                      <a:pt x="47819" y="10748"/>
                    </a:cubicBezTo>
                    <a:cubicBezTo>
                      <a:pt x="47883" y="10748"/>
                      <a:pt x="47952" y="10742"/>
                      <a:pt x="48026" y="10730"/>
                    </a:cubicBezTo>
                    <a:lnTo>
                      <a:pt x="50498" y="10280"/>
                    </a:lnTo>
                    <a:cubicBezTo>
                      <a:pt x="50618" y="10263"/>
                      <a:pt x="50739" y="10229"/>
                      <a:pt x="50878" y="10194"/>
                    </a:cubicBezTo>
                    <a:lnTo>
                      <a:pt x="50878" y="10194"/>
                    </a:lnTo>
                    <a:cubicBezTo>
                      <a:pt x="50878" y="10298"/>
                      <a:pt x="50860" y="10401"/>
                      <a:pt x="50860" y="10505"/>
                    </a:cubicBezTo>
                    <a:cubicBezTo>
                      <a:pt x="50614" y="11663"/>
                      <a:pt x="50148" y="12321"/>
                      <a:pt x="49280" y="12321"/>
                    </a:cubicBezTo>
                    <a:cubicBezTo>
                      <a:pt x="48931" y="12321"/>
                      <a:pt x="48517" y="12214"/>
                      <a:pt x="48026" y="11991"/>
                    </a:cubicBezTo>
                    <a:cubicBezTo>
                      <a:pt x="46374" y="11254"/>
                      <a:pt x="44693" y="10979"/>
                      <a:pt x="42955" y="10979"/>
                    </a:cubicBezTo>
                    <a:cubicBezTo>
                      <a:pt x="42002" y="10979"/>
                      <a:pt x="41033" y="11062"/>
                      <a:pt x="40042" y="11196"/>
                    </a:cubicBezTo>
                    <a:cubicBezTo>
                      <a:pt x="38536" y="11404"/>
                      <a:pt x="37062" y="12285"/>
                      <a:pt x="35569" y="12285"/>
                    </a:cubicBezTo>
                    <a:cubicBezTo>
                      <a:pt x="35195" y="12285"/>
                      <a:pt x="34820" y="12230"/>
                      <a:pt x="34443" y="12095"/>
                    </a:cubicBezTo>
                    <a:cubicBezTo>
                      <a:pt x="32698" y="11490"/>
                      <a:pt x="30900" y="11110"/>
                      <a:pt x="29068" y="10920"/>
                    </a:cubicBezTo>
                    <a:cubicBezTo>
                      <a:pt x="27080" y="10698"/>
                      <a:pt x="25171" y="10202"/>
                      <a:pt x="23146" y="10202"/>
                    </a:cubicBezTo>
                    <a:cubicBezTo>
                      <a:pt x="22337" y="10202"/>
                      <a:pt x="21510" y="10281"/>
                      <a:pt x="20652" y="10488"/>
                    </a:cubicBezTo>
                    <a:cubicBezTo>
                      <a:pt x="18383" y="11055"/>
                      <a:pt x="16215" y="12269"/>
                      <a:pt x="13793" y="12269"/>
                    </a:cubicBezTo>
                    <a:cubicBezTo>
                      <a:pt x="13559" y="12269"/>
                      <a:pt x="13322" y="12258"/>
                      <a:pt x="13083" y="12233"/>
                    </a:cubicBezTo>
                    <a:cubicBezTo>
                      <a:pt x="13049" y="12230"/>
                      <a:pt x="13015" y="12229"/>
                      <a:pt x="12982" y="12229"/>
                    </a:cubicBezTo>
                    <a:cubicBezTo>
                      <a:pt x="12473" y="12229"/>
                      <a:pt x="12176" y="12605"/>
                      <a:pt x="12323" y="13287"/>
                    </a:cubicBezTo>
                    <a:cubicBezTo>
                      <a:pt x="12498" y="14071"/>
                      <a:pt x="12325" y="14707"/>
                      <a:pt x="11687" y="14707"/>
                    </a:cubicBezTo>
                    <a:cubicBezTo>
                      <a:pt x="11510" y="14707"/>
                      <a:pt x="11296" y="14658"/>
                      <a:pt x="11044" y="14549"/>
                    </a:cubicBezTo>
                    <a:cubicBezTo>
                      <a:pt x="10655" y="14378"/>
                      <a:pt x="10292" y="14308"/>
                      <a:pt x="9947" y="14308"/>
                    </a:cubicBezTo>
                    <a:cubicBezTo>
                      <a:pt x="9034" y="14308"/>
                      <a:pt x="8242" y="14801"/>
                      <a:pt x="7415" y="15240"/>
                    </a:cubicBezTo>
                    <a:cubicBezTo>
                      <a:pt x="6965" y="15482"/>
                      <a:pt x="6672" y="15914"/>
                      <a:pt x="6879" y="16467"/>
                    </a:cubicBezTo>
                    <a:cubicBezTo>
                      <a:pt x="7027" y="16886"/>
                      <a:pt x="7334" y="16988"/>
                      <a:pt x="7700" y="16988"/>
                    </a:cubicBezTo>
                    <a:cubicBezTo>
                      <a:pt x="7802" y="16988"/>
                      <a:pt x="7910" y="16980"/>
                      <a:pt x="8020" y="16968"/>
                    </a:cubicBezTo>
                    <a:cubicBezTo>
                      <a:pt x="8305" y="16929"/>
                      <a:pt x="8590" y="16910"/>
                      <a:pt x="8875" y="16910"/>
                    </a:cubicBezTo>
                    <a:cubicBezTo>
                      <a:pt x="8970" y="16910"/>
                      <a:pt x="9065" y="16912"/>
                      <a:pt x="9160" y="16917"/>
                    </a:cubicBezTo>
                    <a:cubicBezTo>
                      <a:pt x="9186" y="16919"/>
                      <a:pt x="9214" y="16920"/>
                      <a:pt x="9242" y="16920"/>
                    </a:cubicBezTo>
                    <a:cubicBezTo>
                      <a:pt x="9458" y="16920"/>
                      <a:pt x="9735" y="16862"/>
                      <a:pt x="9947" y="16862"/>
                    </a:cubicBezTo>
                    <a:cubicBezTo>
                      <a:pt x="10131" y="16862"/>
                      <a:pt x="10266" y="16906"/>
                      <a:pt x="10266" y="17072"/>
                    </a:cubicBezTo>
                    <a:cubicBezTo>
                      <a:pt x="10266" y="17498"/>
                      <a:pt x="9728" y="17637"/>
                      <a:pt x="9291" y="17637"/>
                    </a:cubicBezTo>
                    <a:cubicBezTo>
                      <a:pt x="9214" y="17637"/>
                      <a:pt x="9141" y="17633"/>
                      <a:pt x="9074" y="17625"/>
                    </a:cubicBezTo>
                    <a:cubicBezTo>
                      <a:pt x="8873" y="17604"/>
                      <a:pt x="8677" y="17594"/>
                      <a:pt x="8484" y="17594"/>
                    </a:cubicBezTo>
                    <a:cubicBezTo>
                      <a:pt x="6314" y="17594"/>
                      <a:pt x="4587" y="18859"/>
                      <a:pt x="2714" y="19716"/>
                    </a:cubicBezTo>
                    <a:cubicBezTo>
                      <a:pt x="1193" y="20407"/>
                      <a:pt x="2351" y="21548"/>
                      <a:pt x="2282" y="22429"/>
                    </a:cubicBezTo>
                    <a:cubicBezTo>
                      <a:pt x="2264" y="22814"/>
                      <a:pt x="2455" y="22907"/>
                      <a:pt x="2706" y="22907"/>
                    </a:cubicBezTo>
                    <a:cubicBezTo>
                      <a:pt x="2939" y="22907"/>
                      <a:pt x="3223" y="22827"/>
                      <a:pt x="3440" y="22827"/>
                    </a:cubicBezTo>
                    <a:cubicBezTo>
                      <a:pt x="3665" y="22827"/>
                      <a:pt x="3872" y="22982"/>
                      <a:pt x="4079" y="23069"/>
                    </a:cubicBezTo>
                    <a:cubicBezTo>
                      <a:pt x="3924" y="23242"/>
                      <a:pt x="3751" y="23380"/>
                      <a:pt x="3544" y="23501"/>
                    </a:cubicBezTo>
                    <a:cubicBezTo>
                      <a:pt x="2610" y="23881"/>
                      <a:pt x="1643" y="24192"/>
                      <a:pt x="709" y="24589"/>
                    </a:cubicBezTo>
                    <a:cubicBezTo>
                      <a:pt x="329" y="24745"/>
                      <a:pt x="1" y="25142"/>
                      <a:pt x="226" y="25609"/>
                    </a:cubicBezTo>
                    <a:cubicBezTo>
                      <a:pt x="325" y="25816"/>
                      <a:pt x="462" y="25880"/>
                      <a:pt x="615" y="25880"/>
                    </a:cubicBezTo>
                    <a:cubicBezTo>
                      <a:pt x="807" y="25880"/>
                      <a:pt x="1026" y="25778"/>
                      <a:pt x="1228" y="25730"/>
                    </a:cubicBezTo>
                    <a:cubicBezTo>
                      <a:pt x="2248" y="25454"/>
                      <a:pt x="3354" y="25350"/>
                      <a:pt x="4252" y="24866"/>
                    </a:cubicBezTo>
                    <a:cubicBezTo>
                      <a:pt x="4601" y="24679"/>
                      <a:pt x="4965" y="24620"/>
                      <a:pt x="5336" y="24620"/>
                    </a:cubicBezTo>
                    <a:cubicBezTo>
                      <a:pt x="5952" y="24620"/>
                      <a:pt x="6585" y="24782"/>
                      <a:pt x="7191" y="24782"/>
                    </a:cubicBezTo>
                    <a:cubicBezTo>
                      <a:pt x="7702" y="24782"/>
                      <a:pt x="8195" y="24667"/>
                      <a:pt x="8642" y="24244"/>
                    </a:cubicBezTo>
                    <a:cubicBezTo>
                      <a:pt x="9143" y="23760"/>
                      <a:pt x="9627" y="23276"/>
                      <a:pt x="10128" y="22809"/>
                    </a:cubicBezTo>
                    <a:cubicBezTo>
                      <a:pt x="10518" y="22438"/>
                      <a:pt x="10935" y="22335"/>
                      <a:pt x="11366" y="22335"/>
                    </a:cubicBezTo>
                    <a:cubicBezTo>
                      <a:pt x="11904" y="22335"/>
                      <a:pt x="12465" y="22495"/>
                      <a:pt x="13026" y="22495"/>
                    </a:cubicBezTo>
                    <a:cubicBezTo>
                      <a:pt x="13270" y="22495"/>
                      <a:pt x="13515" y="22465"/>
                      <a:pt x="13757" y="22377"/>
                    </a:cubicBezTo>
                    <a:cubicBezTo>
                      <a:pt x="14876" y="21972"/>
                      <a:pt x="15968" y="21278"/>
                      <a:pt x="17215" y="21278"/>
                    </a:cubicBezTo>
                    <a:cubicBezTo>
                      <a:pt x="17721" y="21278"/>
                      <a:pt x="18252" y="21392"/>
                      <a:pt x="18820" y="21686"/>
                    </a:cubicBezTo>
                    <a:cubicBezTo>
                      <a:pt x="20272" y="22429"/>
                      <a:pt x="22242" y="22343"/>
                      <a:pt x="21966" y="24780"/>
                    </a:cubicBezTo>
                    <a:cubicBezTo>
                      <a:pt x="21914" y="25212"/>
                      <a:pt x="22104" y="25868"/>
                      <a:pt x="22415" y="26127"/>
                    </a:cubicBezTo>
                    <a:cubicBezTo>
                      <a:pt x="23746" y="27251"/>
                      <a:pt x="23659" y="29411"/>
                      <a:pt x="23210" y="29981"/>
                    </a:cubicBezTo>
                    <a:cubicBezTo>
                      <a:pt x="22052" y="31485"/>
                      <a:pt x="22484" y="32573"/>
                      <a:pt x="22985" y="33973"/>
                    </a:cubicBezTo>
                    <a:cubicBezTo>
                      <a:pt x="23124" y="34405"/>
                      <a:pt x="22795" y="35045"/>
                      <a:pt x="22553" y="35529"/>
                    </a:cubicBezTo>
                    <a:cubicBezTo>
                      <a:pt x="21447" y="37844"/>
                      <a:pt x="19356" y="39469"/>
                      <a:pt x="18233" y="41802"/>
                    </a:cubicBezTo>
                    <a:cubicBezTo>
                      <a:pt x="17455" y="43409"/>
                      <a:pt x="17058" y="48783"/>
                      <a:pt x="18354" y="49734"/>
                    </a:cubicBezTo>
                    <a:cubicBezTo>
                      <a:pt x="20220" y="51116"/>
                      <a:pt x="19927" y="52862"/>
                      <a:pt x="20238" y="54659"/>
                    </a:cubicBezTo>
                    <a:cubicBezTo>
                      <a:pt x="20428" y="55748"/>
                      <a:pt x="20410" y="57528"/>
                      <a:pt x="20687" y="57752"/>
                    </a:cubicBezTo>
                    <a:cubicBezTo>
                      <a:pt x="22380" y="59083"/>
                      <a:pt x="22242" y="61364"/>
                      <a:pt x="23625" y="62764"/>
                    </a:cubicBezTo>
                    <a:cubicBezTo>
                      <a:pt x="23915" y="63066"/>
                      <a:pt x="24197" y="63258"/>
                      <a:pt x="24508" y="63258"/>
                    </a:cubicBezTo>
                    <a:cubicBezTo>
                      <a:pt x="24660" y="63258"/>
                      <a:pt x="24820" y="63212"/>
                      <a:pt x="24990" y="63110"/>
                    </a:cubicBezTo>
                    <a:cubicBezTo>
                      <a:pt x="25508" y="62816"/>
                      <a:pt x="25526" y="62246"/>
                      <a:pt x="25197" y="61831"/>
                    </a:cubicBezTo>
                    <a:cubicBezTo>
                      <a:pt x="23607" y="59671"/>
                      <a:pt x="23746" y="56888"/>
                      <a:pt x="22536" y="54590"/>
                    </a:cubicBezTo>
                    <a:cubicBezTo>
                      <a:pt x="22415" y="54348"/>
                      <a:pt x="22605" y="53933"/>
                      <a:pt x="22692" y="53605"/>
                    </a:cubicBezTo>
                    <a:cubicBezTo>
                      <a:pt x="22704" y="53568"/>
                      <a:pt x="22878" y="53539"/>
                      <a:pt x="22981" y="53539"/>
                    </a:cubicBezTo>
                    <a:cubicBezTo>
                      <a:pt x="23021" y="53539"/>
                      <a:pt x="23050" y="53543"/>
                      <a:pt x="23054" y="53553"/>
                    </a:cubicBezTo>
                    <a:cubicBezTo>
                      <a:pt x="23175" y="53812"/>
                      <a:pt x="23366" y="54106"/>
                      <a:pt x="23366" y="54400"/>
                    </a:cubicBezTo>
                    <a:cubicBezTo>
                      <a:pt x="23383" y="56819"/>
                      <a:pt x="24973" y="58617"/>
                      <a:pt x="26027" y="60569"/>
                    </a:cubicBezTo>
                    <a:cubicBezTo>
                      <a:pt x="26977" y="62297"/>
                      <a:pt x="28654" y="63663"/>
                      <a:pt x="27720" y="65978"/>
                    </a:cubicBezTo>
                    <a:cubicBezTo>
                      <a:pt x="27530" y="66445"/>
                      <a:pt x="27928" y="66791"/>
                      <a:pt x="28273" y="67136"/>
                    </a:cubicBezTo>
                    <a:cubicBezTo>
                      <a:pt x="29138" y="68000"/>
                      <a:pt x="30226" y="68536"/>
                      <a:pt x="31246" y="69193"/>
                    </a:cubicBezTo>
                    <a:cubicBezTo>
                      <a:pt x="32910" y="70222"/>
                      <a:pt x="34447" y="71516"/>
                      <a:pt x="36422" y="71516"/>
                    </a:cubicBezTo>
                    <a:cubicBezTo>
                      <a:pt x="36867" y="71516"/>
                      <a:pt x="37334" y="71451"/>
                      <a:pt x="37830" y="71301"/>
                    </a:cubicBezTo>
                    <a:cubicBezTo>
                      <a:pt x="37930" y="71272"/>
                      <a:pt x="38022" y="71258"/>
                      <a:pt x="38107" y="71258"/>
                    </a:cubicBezTo>
                    <a:cubicBezTo>
                      <a:pt x="38527" y="71258"/>
                      <a:pt x="38793" y="71582"/>
                      <a:pt x="39023" y="71941"/>
                    </a:cubicBezTo>
                    <a:cubicBezTo>
                      <a:pt x="39748" y="73098"/>
                      <a:pt x="40768" y="73721"/>
                      <a:pt x="42116" y="74032"/>
                    </a:cubicBezTo>
                    <a:cubicBezTo>
                      <a:pt x="43585" y="74360"/>
                      <a:pt x="45296" y="74775"/>
                      <a:pt x="45745" y="76399"/>
                    </a:cubicBezTo>
                    <a:cubicBezTo>
                      <a:pt x="46194" y="78110"/>
                      <a:pt x="47439" y="79112"/>
                      <a:pt x="48648" y="79907"/>
                    </a:cubicBezTo>
                    <a:cubicBezTo>
                      <a:pt x="49237" y="80296"/>
                      <a:pt x="50039" y="81326"/>
                      <a:pt x="50895" y="81326"/>
                    </a:cubicBezTo>
                    <a:cubicBezTo>
                      <a:pt x="51372" y="81326"/>
                      <a:pt x="51865" y="81007"/>
                      <a:pt x="52347" y="80080"/>
                    </a:cubicBezTo>
                    <a:cubicBezTo>
                      <a:pt x="52462" y="79850"/>
                      <a:pt x="52631" y="79714"/>
                      <a:pt x="52813" y="79714"/>
                    </a:cubicBezTo>
                    <a:cubicBezTo>
                      <a:pt x="53013" y="79714"/>
                      <a:pt x="53228" y="79880"/>
                      <a:pt x="53401" y="80270"/>
                    </a:cubicBezTo>
                    <a:cubicBezTo>
                      <a:pt x="54593" y="83156"/>
                      <a:pt x="53919" y="85697"/>
                      <a:pt x="51621" y="87943"/>
                    </a:cubicBezTo>
                    <a:cubicBezTo>
                      <a:pt x="50498" y="89049"/>
                      <a:pt x="49806" y="90604"/>
                      <a:pt x="50774" y="92194"/>
                    </a:cubicBezTo>
                    <a:cubicBezTo>
                      <a:pt x="51085" y="92730"/>
                      <a:pt x="51068" y="92886"/>
                      <a:pt x="50688" y="93283"/>
                    </a:cubicBezTo>
                    <a:cubicBezTo>
                      <a:pt x="49685" y="94337"/>
                      <a:pt x="49703" y="95875"/>
                      <a:pt x="50567" y="96636"/>
                    </a:cubicBezTo>
                    <a:cubicBezTo>
                      <a:pt x="52208" y="98087"/>
                      <a:pt x="52986" y="99971"/>
                      <a:pt x="53971" y="101803"/>
                    </a:cubicBezTo>
                    <a:cubicBezTo>
                      <a:pt x="55440" y="104516"/>
                      <a:pt x="56771" y="107281"/>
                      <a:pt x="59933" y="108629"/>
                    </a:cubicBezTo>
                    <a:cubicBezTo>
                      <a:pt x="61661" y="109372"/>
                      <a:pt x="62629" y="111014"/>
                      <a:pt x="62664" y="113122"/>
                    </a:cubicBezTo>
                    <a:cubicBezTo>
                      <a:pt x="62716" y="116319"/>
                      <a:pt x="62871" y="119516"/>
                      <a:pt x="63096" y="122713"/>
                    </a:cubicBezTo>
                    <a:cubicBezTo>
                      <a:pt x="63251" y="125115"/>
                      <a:pt x="64426" y="127431"/>
                      <a:pt x="63631" y="129920"/>
                    </a:cubicBezTo>
                    <a:cubicBezTo>
                      <a:pt x="63303" y="130922"/>
                      <a:pt x="63459" y="131907"/>
                      <a:pt x="63839" y="132875"/>
                    </a:cubicBezTo>
                    <a:cubicBezTo>
                      <a:pt x="64323" y="134067"/>
                      <a:pt x="64461" y="135363"/>
                      <a:pt x="64288" y="136642"/>
                    </a:cubicBezTo>
                    <a:cubicBezTo>
                      <a:pt x="64184" y="137593"/>
                      <a:pt x="64582" y="138664"/>
                      <a:pt x="65653" y="139148"/>
                    </a:cubicBezTo>
                    <a:cubicBezTo>
                      <a:pt x="65680" y="139159"/>
                      <a:pt x="65711" y="139163"/>
                      <a:pt x="65743" y="139163"/>
                    </a:cubicBezTo>
                    <a:cubicBezTo>
                      <a:pt x="65886" y="139163"/>
                      <a:pt x="66069" y="139076"/>
                      <a:pt x="66205" y="139076"/>
                    </a:cubicBezTo>
                    <a:cubicBezTo>
                      <a:pt x="66332" y="139076"/>
                      <a:pt x="66419" y="139151"/>
                      <a:pt x="66397" y="139442"/>
                    </a:cubicBezTo>
                    <a:cubicBezTo>
                      <a:pt x="66362" y="139995"/>
                      <a:pt x="67071" y="140565"/>
                      <a:pt x="66293" y="141135"/>
                    </a:cubicBezTo>
                    <a:cubicBezTo>
                      <a:pt x="65895" y="141412"/>
                      <a:pt x="65360" y="142259"/>
                      <a:pt x="65774" y="142414"/>
                    </a:cubicBezTo>
                    <a:cubicBezTo>
                      <a:pt x="66898" y="142846"/>
                      <a:pt x="66500" y="143797"/>
                      <a:pt x="66777" y="144488"/>
                    </a:cubicBezTo>
                    <a:cubicBezTo>
                      <a:pt x="67468" y="146164"/>
                      <a:pt x="68505" y="147668"/>
                      <a:pt x="69801" y="148929"/>
                    </a:cubicBezTo>
                    <a:cubicBezTo>
                      <a:pt x="71823" y="150906"/>
                      <a:pt x="74091" y="152091"/>
                      <a:pt x="76808" y="152091"/>
                    </a:cubicBezTo>
                    <a:cubicBezTo>
                      <a:pt x="77226" y="152091"/>
                      <a:pt x="77656" y="152063"/>
                      <a:pt x="78096" y="152005"/>
                    </a:cubicBezTo>
                    <a:cubicBezTo>
                      <a:pt x="78355" y="151953"/>
                      <a:pt x="78580" y="151781"/>
                      <a:pt x="78718" y="151556"/>
                    </a:cubicBezTo>
                    <a:cubicBezTo>
                      <a:pt x="78874" y="151262"/>
                      <a:pt x="78615" y="151038"/>
                      <a:pt x="78355" y="150882"/>
                    </a:cubicBezTo>
                    <a:cubicBezTo>
                      <a:pt x="77595" y="150415"/>
                      <a:pt x="76835" y="149914"/>
                      <a:pt x="76040" y="149482"/>
                    </a:cubicBezTo>
                    <a:cubicBezTo>
                      <a:pt x="73914" y="148342"/>
                      <a:pt x="73551" y="146648"/>
                      <a:pt x="74899" y="144695"/>
                    </a:cubicBezTo>
                    <a:cubicBezTo>
                      <a:pt x="75608" y="143658"/>
                      <a:pt x="75694" y="142570"/>
                      <a:pt x="74173" y="142017"/>
                    </a:cubicBezTo>
                    <a:cubicBezTo>
                      <a:pt x="73707" y="141861"/>
                      <a:pt x="72929" y="141550"/>
                      <a:pt x="73551" y="140997"/>
                    </a:cubicBezTo>
                    <a:cubicBezTo>
                      <a:pt x="74260" y="140340"/>
                      <a:pt x="74260" y="139597"/>
                      <a:pt x="74415" y="138837"/>
                    </a:cubicBezTo>
                    <a:cubicBezTo>
                      <a:pt x="74605" y="137783"/>
                      <a:pt x="73534" y="136193"/>
                      <a:pt x="75677" y="135985"/>
                    </a:cubicBezTo>
                    <a:cubicBezTo>
                      <a:pt x="75746" y="135985"/>
                      <a:pt x="75850" y="135588"/>
                      <a:pt x="75798" y="135432"/>
                    </a:cubicBezTo>
                    <a:cubicBezTo>
                      <a:pt x="75444" y="134260"/>
                      <a:pt x="75867" y="133923"/>
                      <a:pt x="76900" y="133923"/>
                    </a:cubicBezTo>
                    <a:cubicBezTo>
                      <a:pt x="76978" y="133923"/>
                      <a:pt x="77060" y="133925"/>
                      <a:pt x="77146" y="133929"/>
                    </a:cubicBezTo>
                    <a:cubicBezTo>
                      <a:pt x="77188" y="133931"/>
                      <a:pt x="77231" y="133932"/>
                      <a:pt x="77272" y="133932"/>
                    </a:cubicBezTo>
                    <a:cubicBezTo>
                      <a:pt x="78202" y="133932"/>
                      <a:pt x="78980" y="133388"/>
                      <a:pt x="79427" y="132512"/>
                    </a:cubicBezTo>
                    <a:cubicBezTo>
                      <a:pt x="79859" y="131648"/>
                      <a:pt x="79738" y="130836"/>
                      <a:pt x="79047" y="130110"/>
                    </a:cubicBezTo>
                    <a:cubicBezTo>
                      <a:pt x="78857" y="129902"/>
                      <a:pt x="78822" y="129557"/>
                      <a:pt x="78701" y="129280"/>
                    </a:cubicBezTo>
                    <a:lnTo>
                      <a:pt x="78701" y="129280"/>
                    </a:lnTo>
                    <a:cubicBezTo>
                      <a:pt x="78977" y="129298"/>
                      <a:pt x="79237" y="129332"/>
                      <a:pt x="79513" y="129384"/>
                    </a:cubicBezTo>
                    <a:cubicBezTo>
                      <a:pt x="79669" y="129427"/>
                      <a:pt x="79830" y="129448"/>
                      <a:pt x="79991" y="129448"/>
                    </a:cubicBezTo>
                    <a:cubicBezTo>
                      <a:pt x="80347" y="129448"/>
                      <a:pt x="80702" y="129344"/>
                      <a:pt x="80999" y="129142"/>
                    </a:cubicBezTo>
                    <a:cubicBezTo>
                      <a:pt x="82900" y="128001"/>
                      <a:pt x="83350" y="125841"/>
                      <a:pt x="84473" y="124148"/>
                    </a:cubicBezTo>
                    <a:cubicBezTo>
                      <a:pt x="85216" y="123024"/>
                      <a:pt x="86149" y="121815"/>
                      <a:pt x="85544" y="120225"/>
                    </a:cubicBezTo>
                    <a:cubicBezTo>
                      <a:pt x="85026" y="118808"/>
                      <a:pt x="85959" y="118186"/>
                      <a:pt x="86927" y="117356"/>
                    </a:cubicBezTo>
                    <a:cubicBezTo>
                      <a:pt x="88258" y="116233"/>
                      <a:pt x="90314" y="116371"/>
                      <a:pt x="91230" y="115213"/>
                    </a:cubicBezTo>
                    <a:cubicBezTo>
                      <a:pt x="93096" y="112846"/>
                      <a:pt x="93788" y="109908"/>
                      <a:pt x="93874" y="106866"/>
                    </a:cubicBezTo>
                    <a:cubicBezTo>
                      <a:pt x="93909" y="105743"/>
                      <a:pt x="93563" y="104637"/>
                      <a:pt x="94635" y="103635"/>
                    </a:cubicBezTo>
                    <a:cubicBezTo>
                      <a:pt x="95637" y="102650"/>
                      <a:pt x="96432" y="101492"/>
                      <a:pt x="97002" y="100213"/>
                    </a:cubicBezTo>
                    <a:cubicBezTo>
                      <a:pt x="98350" y="97189"/>
                      <a:pt x="97555" y="95668"/>
                      <a:pt x="93770" y="93404"/>
                    </a:cubicBezTo>
                    <a:cubicBezTo>
                      <a:pt x="92864" y="92866"/>
                      <a:pt x="92012" y="92178"/>
                      <a:pt x="90923" y="92178"/>
                    </a:cubicBezTo>
                    <a:cubicBezTo>
                      <a:pt x="90787" y="92178"/>
                      <a:pt x="90648" y="92189"/>
                      <a:pt x="90504" y="92212"/>
                    </a:cubicBezTo>
                    <a:cubicBezTo>
                      <a:pt x="90375" y="92232"/>
                      <a:pt x="90250" y="92241"/>
                      <a:pt x="90128" y="92241"/>
                    </a:cubicBezTo>
                    <a:cubicBezTo>
                      <a:pt x="89316" y="92241"/>
                      <a:pt x="88640" y="91827"/>
                      <a:pt x="87964" y="91451"/>
                    </a:cubicBezTo>
                    <a:cubicBezTo>
                      <a:pt x="86720" y="90760"/>
                      <a:pt x="85423" y="90190"/>
                      <a:pt x="84076" y="89740"/>
                    </a:cubicBezTo>
                    <a:cubicBezTo>
                      <a:pt x="83419" y="89533"/>
                      <a:pt x="82365" y="89412"/>
                      <a:pt x="82226" y="88306"/>
                    </a:cubicBezTo>
                    <a:cubicBezTo>
                      <a:pt x="81898" y="85511"/>
                      <a:pt x="80349" y="82231"/>
                      <a:pt x="77208" y="82231"/>
                    </a:cubicBezTo>
                    <a:cubicBezTo>
                      <a:pt x="77047" y="82231"/>
                      <a:pt x="76883" y="82240"/>
                      <a:pt x="76714" y="82258"/>
                    </a:cubicBezTo>
                    <a:cubicBezTo>
                      <a:pt x="76610" y="82274"/>
                      <a:pt x="76507" y="82282"/>
                      <a:pt x="76405" y="82282"/>
                    </a:cubicBezTo>
                    <a:cubicBezTo>
                      <a:pt x="75873" y="82282"/>
                      <a:pt x="75365" y="82061"/>
                      <a:pt x="75003" y="81670"/>
                    </a:cubicBezTo>
                    <a:cubicBezTo>
                      <a:pt x="73810" y="80478"/>
                      <a:pt x="72722" y="79147"/>
                      <a:pt x="71356" y="78179"/>
                    </a:cubicBezTo>
                    <a:cubicBezTo>
                      <a:pt x="70652" y="77672"/>
                      <a:pt x="69937" y="76844"/>
                      <a:pt x="68958" y="76844"/>
                    </a:cubicBezTo>
                    <a:cubicBezTo>
                      <a:pt x="68735" y="76844"/>
                      <a:pt x="68499" y="76887"/>
                      <a:pt x="68246" y="76987"/>
                    </a:cubicBezTo>
                    <a:cubicBezTo>
                      <a:pt x="68013" y="77081"/>
                      <a:pt x="67785" y="77113"/>
                      <a:pt x="67562" y="77113"/>
                    </a:cubicBezTo>
                    <a:cubicBezTo>
                      <a:pt x="67089" y="77113"/>
                      <a:pt x="66635" y="76969"/>
                      <a:pt x="66189" y="76969"/>
                    </a:cubicBezTo>
                    <a:cubicBezTo>
                      <a:pt x="64783" y="76969"/>
                      <a:pt x="63941" y="75706"/>
                      <a:pt x="62605" y="75706"/>
                    </a:cubicBezTo>
                    <a:cubicBezTo>
                      <a:pt x="62579" y="75706"/>
                      <a:pt x="62552" y="75707"/>
                      <a:pt x="62525" y="75708"/>
                    </a:cubicBezTo>
                    <a:cubicBezTo>
                      <a:pt x="62280" y="75708"/>
                      <a:pt x="61828" y="76012"/>
                      <a:pt x="61511" y="76012"/>
                    </a:cubicBezTo>
                    <a:cubicBezTo>
                      <a:pt x="61248" y="76012"/>
                      <a:pt x="61077" y="75802"/>
                      <a:pt x="61195" y="75034"/>
                    </a:cubicBezTo>
                    <a:cubicBezTo>
                      <a:pt x="61232" y="74788"/>
                      <a:pt x="60883" y="74612"/>
                      <a:pt x="60617" y="74612"/>
                    </a:cubicBezTo>
                    <a:cubicBezTo>
                      <a:pt x="60509" y="74612"/>
                      <a:pt x="60415" y="74641"/>
                      <a:pt x="60365" y="74706"/>
                    </a:cubicBezTo>
                    <a:cubicBezTo>
                      <a:pt x="59225" y="76088"/>
                      <a:pt x="57099" y="76071"/>
                      <a:pt x="56166" y="77747"/>
                    </a:cubicBezTo>
                    <a:cubicBezTo>
                      <a:pt x="55842" y="78325"/>
                      <a:pt x="55457" y="78771"/>
                      <a:pt x="54917" y="78771"/>
                    </a:cubicBezTo>
                    <a:cubicBezTo>
                      <a:pt x="54649" y="78771"/>
                      <a:pt x="54343" y="78661"/>
                      <a:pt x="53988" y="78404"/>
                    </a:cubicBezTo>
                    <a:cubicBezTo>
                      <a:pt x="53637" y="78125"/>
                      <a:pt x="53206" y="77982"/>
                      <a:pt x="52772" y="77982"/>
                    </a:cubicBezTo>
                    <a:cubicBezTo>
                      <a:pt x="52480" y="77982"/>
                      <a:pt x="52186" y="78047"/>
                      <a:pt x="51915" y="78179"/>
                    </a:cubicBezTo>
                    <a:cubicBezTo>
                      <a:pt x="51373" y="78410"/>
                      <a:pt x="50918" y="78527"/>
                      <a:pt x="50541" y="78527"/>
                    </a:cubicBezTo>
                    <a:cubicBezTo>
                      <a:pt x="49618" y="78527"/>
                      <a:pt x="49166" y="77825"/>
                      <a:pt x="49080" y="76365"/>
                    </a:cubicBezTo>
                    <a:cubicBezTo>
                      <a:pt x="49046" y="75397"/>
                      <a:pt x="49184" y="74446"/>
                      <a:pt x="49478" y="73530"/>
                    </a:cubicBezTo>
                    <a:cubicBezTo>
                      <a:pt x="50012" y="71861"/>
                      <a:pt x="49095" y="70692"/>
                      <a:pt x="47366" y="70692"/>
                    </a:cubicBezTo>
                    <a:cubicBezTo>
                      <a:pt x="47305" y="70692"/>
                      <a:pt x="47243" y="70693"/>
                      <a:pt x="47179" y="70696"/>
                    </a:cubicBezTo>
                    <a:cubicBezTo>
                      <a:pt x="46730" y="70714"/>
                      <a:pt x="46281" y="70765"/>
                      <a:pt x="45814" y="70783"/>
                    </a:cubicBezTo>
                    <a:cubicBezTo>
                      <a:pt x="45755" y="70784"/>
                      <a:pt x="45699" y="70786"/>
                      <a:pt x="45645" y="70786"/>
                    </a:cubicBezTo>
                    <a:cubicBezTo>
                      <a:pt x="45148" y="70786"/>
                      <a:pt x="44886" y="70683"/>
                      <a:pt x="45088" y="69919"/>
                    </a:cubicBezTo>
                    <a:cubicBezTo>
                      <a:pt x="45469" y="68484"/>
                      <a:pt x="46143" y="67240"/>
                      <a:pt x="46886" y="65996"/>
                    </a:cubicBezTo>
                    <a:cubicBezTo>
                      <a:pt x="47214" y="65443"/>
                      <a:pt x="47231" y="64993"/>
                      <a:pt x="46747" y="64613"/>
                    </a:cubicBezTo>
                    <a:cubicBezTo>
                      <a:pt x="46406" y="64334"/>
                      <a:pt x="45929" y="64209"/>
                      <a:pt x="45417" y="64209"/>
                    </a:cubicBezTo>
                    <a:cubicBezTo>
                      <a:pt x="44221" y="64209"/>
                      <a:pt x="42833" y="64889"/>
                      <a:pt x="42531" y="65857"/>
                    </a:cubicBezTo>
                    <a:cubicBezTo>
                      <a:pt x="42161" y="67044"/>
                      <a:pt x="40793" y="67929"/>
                      <a:pt x="39553" y="67929"/>
                    </a:cubicBezTo>
                    <a:cubicBezTo>
                      <a:pt x="39113" y="67929"/>
                      <a:pt x="38689" y="67817"/>
                      <a:pt x="38331" y="67568"/>
                    </a:cubicBezTo>
                    <a:cubicBezTo>
                      <a:pt x="36966" y="66601"/>
                      <a:pt x="35998" y="64872"/>
                      <a:pt x="36517" y="63455"/>
                    </a:cubicBezTo>
                    <a:cubicBezTo>
                      <a:pt x="37571" y="60569"/>
                      <a:pt x="37986" y="56802"/>
                      <a:pt x="41822" y="56093"/>
                    </a:cubicBezTo>
                    <a:cubicBezTo>
                      <a:pt x="44259" y="55627"/>
                      <a:pt x="46696" y="55299"/>
                      <a:pt x="49167" y="55126"/>
                    </a:cubicBezTo>
                    <a:cubicBezTo>
                      <a:pt x="49252" y="55120"/>
                      <a:pt x="49338" y="55117"/>
                      <a:pt x="49425" y="55117"/>
                    </a:cubicBezTo>
                    <a:cubicBezTo>
                      <a:pt x="50819" y="55117"/>
                      <a:pt x="52364" y="55920"/>
                      <a:pt x="51811" y="58133"/>
                    </a:cubicBezTo>
                    <a:cubicBezTo>
                      <a:pt x="51707" y="58582"/>
                      <a:pt x="52087" y="59204"/>
                      <a:pt x="52329" y="59688"/>
                    </a:cubicBezTo>
                    <a:cubicBezTo>
                      <a:pt x="52602" y="60250"/>
                      <a:pt x="52992" y="60846"/>
                      <a:pt x="53666" y="60846"/>
                    </a:cubicBezTo>
                    <a:cubicBezTo>
                      <a:pt x="53675" y="60846"/>
                      <a:pt x="53685" y="60846"/>
                      <a:pt x="53695" y="60846"/>
                    </a:cubicBezTo>
                    <a:cubicBezTo>
                      <a:pt x="54455" y="60811"/>
                      <a:pt x="54628" y="60085"/>
                      <a:pt x="54852" y="59498"/>
                    </a:cubicBezTo>
                    <a:cubicBezTo>
                      <a:pt x="55146" y="58703"/>
                      <a:pt x="55146" y="57822"/>
                      <a:pt x="54887" y="57027"/>
                    </a:cubicBezTo>
                    <a:cubicBezTo>
                      <a:pt x="54127" y="54642"/>
                      <a:pt x="54922" y="53017"/>
                      <a:pt x="57116" y="51894"/>
                    </a:cubicBezTo>
                    <a:cubicBezTo>
                      <a:pt x="58291" y="51307"/>
                      <a:pt x="59328" y="50442"/>
                      <a:pt x="60469" y="49786"/>
                    </a:cubicBezTo>
                    <a:cubicBezTo>
                      <a:pt x="62128" y="48818"/>
                      <a:pt x="61575" y="46641"/>
                      <a:pt x="63096" y="45448"/>
                    </a:cubicBezTo>
                    <a:cubicBezTo>
                      <a:pt x="64720" y="44169"/>
                      <a:pt x="65757" y="42113"/>
                      <a:pt x="68194" y="42061"/>
                    </a:cubicBezTo>
                    <a:cubicBezTo>
                      <a:pt x="68574" y="42044"/>
                      <a:pt x="69006" y="41888"/>
                      <a:pt x="69075" y="41456"/>
                    </a:cubicBezTo>
                    <a:cubicBezTo>
                      <a:pt x="69369" y="39711"/>
                      <a:pt x="70924" y="39417"/>
                      <a:pt x="72151" y="38760"/>
                    </a:cubicBezTo>
                    <a:cubicBezTo>
                      <a:pt x="72321" y="38667"/>
                      <a:pt x="72565" y="38512"/>
                      <a:pt x="72753" y="38512"/>
                    </a:cubicBezTo>
                    <a:cubicBezTo>
                      <a:pt x="72950" y="38512"/>
                      <a:pt x="73086" y="38680"/>
                      <a:pt x="73015" y="39261"/>
                    </a:cubicBezTo>
                    <a:cubicBezTo>
                      <a:pt x="72956" y="39796"/>
                      <a:pt x="73330" y="40078"/>
                      <a:pt x="73743" y="40078"/>
                    </a:cubicBezTo>
                    <a:cubicBezTo>
                      <a:pt x="73931" y="40078"/>
                      <a:pt x="74127" y="40020"/>
                      <a:pt x="74294" y="39901"/>
                    </a:cubicBezTo>
                    <a:cubicBezTo>
                      <a:pt x="75746" y="38898"/>
                      <a:pt x="77457" y="38501"/>
                      <a:pt x="78995" y="37723"/>
                    </a:cubicBezTo>
                    <a:cubicBezTo>
                      <a:pt x="79738" y="37326"/>
                      <a:pt x="80291" y="36773"/>
                      <a:pt x="79790" y="35995"/>
                    </a:cubicBezTo>
                    <a:cubicBezTo>
                      <a:pt x="79597" y="35708"/>
                      <a:pt x="79414" y="35603"/>
                      <a:pt x="79239" y="35603"/>
                    </a:cubicBezTo>
                    <a:cubicBezTo>
                      <a:pt x="78865" y="35603"/>
                      <a:pt x="78524" y="36083"/>
                      <a:pt x="78183" y="36306"/>
                    </a:cubicBezTo>
                    <a:cubicBezTo>
                      <a:pt x="77820" y="36545"/>
                      <a:pt x="77447" y="36741"/>
                      <a:pt x="77083" y="36741"/>
                    </a:cubicBezTo>
                    <a:cubicBezTo>
                      <a:pt x="76789" y="36741"/>
                      <a:pt x="76501" y="36612"/>
                      <a:pt x="76230" y="36272"/>
                    </a:cubicBezTo>
                    <a:cubicBezTo>
                      <a:pt x="75677" y="35563"/>
                      <a:pt x="76126" y="35148"/>
                      <a:pt x="76731" y="34751"/>
                    </a:cubicBezTo>
                    <a:cubicBezTo>
                      <a:pt x="77318" y="34371"/>
                      <a:pt x="77284" y="33818"/>
                      <a:pt x="77025" y="33196"/>
                    </a:cubicBezTo>
                    <a:cubicBezTo>
                      <a:pt x="76921" y="32919"/>
                      <a:pt x="76161" y="33023"/>
                      <a:pt x="76593" y="32643"/>
                    </a:cubicBezTo>
                    <a:cubicBezTo>
                      <a:pt x="76708" y="32536"/>
                      <a:pt x="76805" y="32492"/>
                      <a:pt x="76888" y="32492"/>
                    </a:cubicBezTo>
                    <a:cubicBezTo>
                      <a:pt x="77143" y="32492"/>
                      <a:pt x="77279" y="32892"/>
                      <a:pt x="77474" y="33126"/>
                    </a:cubicBezTo>
                    <a:cubicBezTo>
                      <a:pt x="77830" y="33563"/>
                      <a:pt x="78559" y="33892"/>
                      <a:pt x="79019" y="33892"/>
                    </a:cubicBezTo>
                    <a:cubicBezTo>
                      <a:pt x="79251" y="33892"/>
                      <a:pt x="79415" y="33808"/>
                      <a:pt x="79427" y="33610"/>
                    </a:cubicBezTo>
                    <a:cubicBezTo>
                      <a:pt x="79485" y="32639"/>
                      <a:pt x="79866" y="32465"/>
                      <a:pt x="80317" y="32465"/>
                    </a:cubicBezTo>
                    <a:cubicBezTo>
                      <a:pt x="80569" y="32465"/>
                      <a:pt x="80843" y="32519"/>
                      <a:pt x="81095" y="32519"/>
                    </a:cubicBezTo>
                    <a:cubicBezTo>
                      <a:pt x="81194" y="32519"/>
                      <a:pt x="81290" y="32511"/>
                      <a:pt x="81380" y="32487"/>
                    </a:cubicBezTo>
                    <a:cubicBezTo>
                      <a:pt x="81894" y="32340"/>
                      <a:pt x="82271" y="31830"/>
                      <a:pt x="82830" y="31830"/>
                    </a:cubicBezTo>
                    <a:cubicBezTo>
                      <a:pt x="82928" y="31830"/>
                      <a:pt x="83031" y="31846"/>
                      <a:pt x="83142" y="31882"/>
                    </a:cubicBezTo>
                    <a:cubicBezTo>
                      <a:pt x="82658" y="32470"/>
                      <a:pt x="82192" y="33075"/>
                      <a:pt x="81708" y="33679"/>
                    </a:cubicBezTo>
                    <a:cubicBezTo>
                      <a:pt x="81604" y="33766"/>
                      <a:pt x="81483" y="33835"/>
                      <a:pt x="81362" y="33904"/>
                    </a:cubicBezTo>
                    <a:cubicBezTo>
                      <a:pt x="81034" y="34129"/>
                      <a:pt x="80775" y="34423"/>
                      <a:pt x="80878" y="34872"/>
                    </a:cubicBezTo>
                    <a:cubicBezTo>
                      <a:pt x="80999" y="35304"/>
                      <a:pt x="81380" y="35252"/>
                      <a:pt x="81673" y="35425"/>
                    </a:cubicBezTo>
                    <a:cubicBezTo>
                      <a:pt x="81973" y="35596"/>
                      <a:pt x="82292" y="35648"/>
                      <a:pt x="82615" y="35648"/>
                    </a:cubicBezTo>
                    <a:cubicBezTo>
                      <a:pt x="83130" y="35648"/>
                      <a:pt x="83658" y="35514"/>
                      <a:pt x="84141" y="35514"/>
                    </a:cubicBezTo>
                    <a:cubicBezTo>
                      <a:pt x="84489" y="35514"/>
                      <a:pt x="84814" y="35584"/>
                      <a:pt x="85095" y="35822"/>
                    </a:cubicBezTo>
                    <a:cubicBezTo>
                      <a:pt x="85535" y="36187"/>
                      <a:pt x="85875" y="36332"/>
                      <a:pt x="86134" y="36332"/>
                    </a:cubicBezTo>
                    <a:cubicBezTo>
                      <a:pt x="86710" y="36332"/>
                      <a:pt x="86887" y="35618"/>
                      <a:pt x="86875" y="35010"/>
                    </a:cubicBezTo>
                    <a:cubicBezTo>
                      <a:pt x="86858" y="34215"/>
                      <a:pt x="87601" y="32729"/>
                      <a:pt x="85665" y="32625"/>
                    </a:cubicBezTo>
                    <a:cubicBezTo>
                      <a:pt x="84991" y="32591"/>
                      <a:pt x="85130" y="31986"/>
                      <a:pt x="85596" y="31485"/>
                    </a:cubicBezTo>
                    <a:cubicBezTo>
                      <a:pt x="87186" y="29791"/>
                      <a:pt x="86650" y="27527"/>
                      <a:pt x="84508" y="26767"/>
                    </a:cubicBezTo>
                    <a:cubicBezTo>
                      <a:pt x="84006" y="26594"/>
                      <a:pt x="83557" y="26214"/>
                      <a:pt x="83661" y="25834"/>
                    </a:cubicBezTo>
                    <a:cubicBezTo>
                      <a:pt x="83972" y="24503"/>
                      <a:pt x="83039" y="23432"/>
                      <a:pt x="83090" y="22170"/>
                    </a:cubicBezTo>
                    <a:cubicBezTo>
                      <a:pt x="83108" y="21773"/>
                      <a:pt x="83073" y="21375"/>
                      <a:pt x="82624" y="21220"/>
                    </a:cubicBezTo>
                    <a:cubicBezTo>
                      <a:pt x="82529" y="21188"/>
                      <a:pt x="82437" y="21174"/>
                      <a:pt x="82348" y="21174"/>
                    </a:cubicBezTo>
                    <a:cubicBezTo>
                      <a:pt x="82049" y="21174"/>
                      <a:pt x="81787" y="21339"/>
                      <a:pt x="81587" y="21565"/>
                    </a:cubicBezTo>
                    <a:cubicBezTo>
                      <a:pt x="81086" y="22135"/>
                      <a:pt x="80464" y="22602"/>
                      <a:pt x="79755" y="22913"/>
                    </a:cubicBezTo>
                    <a:cubicBezTo>
                      <a:pt x="79583" y="22995"/>
                      <a:pt x="79411" y="23071"/>
                      <a:pt x="79247" y="23071"/>
                    </a:cubicBezTo>
                    <a:cubicBezTo>
                      <a:pt x="79097" y="23071"/>
                      <a:pt x="78954" y="23008"/>
                      <a:pt x="78822" y="22827"/>
                    </a:cubicBezTo>
                    <a:cubicBezTo>
                      <a:pt x="78563" y="22498"/>
                      <a:pt x="78753" y="22274"/>
                      <a:pt x="78960" y="22015"/>
                    </a:cubicBezTo>
                    <a:cubicBezTo>
                      <a:pt x="79496" y="21254"/>
                      <a:pt x="79254" y="20736"/>
                      <a:pt x="78459" y="20338"/>
                    </a:cubicBezTo>
                    <a:cubicBezTo>
                      <a:pt x="78131" y="20165"/>
                      <a:pt x="77837" y="19941"/>
                      <a:pt x="77578" y="19664"/>
                    </a:cubicBezTo>
                    <a:cubicBezTo>
                      <a:pt x="77168" y="19146"/>
                      <a:pt x="76356" y="18913"/>
                      <a:pt x="75491" y="18913"/>
                    </a:cubicBezTo>
                    <a:cubicBezTo>
                      <a:pt x="74278" y="18913"/>
                      <a:pt x="72961" y="19371"/>
                      <a:pt x="72497" y="20148"/>
                    </a:cubicBezTo>
                    <a:cubicBezTo>
                      <a:pt x="72065" y="20874"/>
                      <a:pt x="71788" y="21824"/>
                      <a:pt x="70803" y="22170"/>
                    </a:cubicBezTo>
                    <a:cubicBezTo>
                      <a:pt x="70354" y="22326"/>
                      <a:pt x="70043" y="22792"/>
                      <a:pt x="70337" y="23276"/>
                    </a:cubicBezTo>
                    <a:cubicBezTo>
                      <a:pt x="71356" y="25004"/>
                      <a:pt x="70043" y="25488"/>
                      <a:pt x="68902" y="26024"/>
                    </a:cubicBezTo>
                    <a:cubicBezTo>
                      <a:pt x="67693" y="26577"/>
                      <a:pt x="66241" y="26801"/>
                      <a:pt x="66345" y="28685"/>
                    </a:cubicBezTo>
                    <a:cubicBezTo>
                      <a:pt x="66379" y="29117"/>
                      <a:pt x="65895" y="29601"/>
                      <a:pt x="65584" y="30016"/>
                    </a:cubicBezTo>
                    <a:cubicBezTo>
                      <a:pt x="65442" y="30197"/>
                      <a:pt x="65232" y="30465"/>
                      <a:pt x="64983" y="30465"/>
                    </a:cubicBezTo>
                    <a:cubicBezTo>
                      <a:pt x="64899" y="30465"/>
                      <a:pt x="64811" y="30435"/>
                      <a:pt x="64720" y="30361"/>
                    </a:cubicBezTo>
                    <a:cubicBezTo>
                      <a:pt x="64409" y="30120"/>
                      <a:pt x="64288" y="29705"/>
                      <a:pt x="64409" y="29342"/>
                    </a:cubicBezTo>
                    <a:cubicBezTo>
                      <a:pt x="64893" y="27596"/>
                      <a:pt x="65083" y="25989"/>
                      <a:pt x="62508" y="25903"/>
                    </a:cubicBezTo>
                    <a:cubicBezTo>
                      <a:pt x="62249" y="25903"/>
                      <a:pt x="61938" y="25644"/>
                      <a:pt x="61748" y="25436"/>
                    </a:cubicBezTo>
                    <a:cubicBezTo>
                      <a:pt x="61084" y="24759"/>
                      <a:pt x="60400" y="24243"/>
                      <a:pt x="59552" y="24243"/>
                    </a:cubicBezTo>
                    <a:cubicBezTo>
                      <a:pt x="59252" y="24243"/>
                      <a:pt x="58932" y="24307"/>
                      <a:pt x="58585" y="24451"/>
                    </a:cubicBezTo>
                    <a:cubicBezTo>
                      <a:pt x="58566" y="24457"/>
                      <a:pt x="58545" y="24459"/>
                      <a:pt x="58523" y="24459"/>
                    </a:cubicBezTo>
                    <a:cubicBezTo>
                      <a:pt x="58409" y="24459"/>
                      <a:pt x="58269" y="24394"/>
                      <a:pt x="58153" y="24365"/>
                    </a:cubicBezTo>
                    <a:cubicBezTo>
                      <a:pt x="58758" y="23501"/>
                      <a:pt x="57687" y="22429"/>
                      <a:pt x="58827" y="21462"/>
                    </a:cubicBezTo>
                    <a:cubicBezTo>
                      <a:pt x="61800" y="18990"/>
                      <a:pt x="65757" y="18558"/>
                      <a:pt x="68781" y="16294"/>
                    </a:cubicBezTo>
                    <a:lnTo>
                      <a:pt x="69455" y="15828"/>
                    </a:lnTo>
                    <a:cubicBezTo>
                      <a:pt x="70337" y="15586"/>
                      <a:pt x="71218" y="15206"/>
                      <a:pt x="72117" y="15119"/>
                    </a:cubicBezTo>
                    <a:cubicBezTo>
                      <a:pt x="74346" y="14912"/>
                      <a:pt x="75331" y="13910"/>
                      <a:pt x="75262" y="11767"/>
                    </a:cubicBezTo>
                    <a:cubicBezTo>
                      <a:pt x="75262" y="11596"/>
                      <a:pt x="75299" y="11543"/>
                      <a:pt x="75353" y="11543"/>
                    </a:cubicBezTo>
                    <a:cubicBezTo>
                      <a:pt x="75441" y="11543"/>
                      <a:pt x="75574" y="11687"/>
                      <a:pt x="75659" y="11698"/>
                    </a:cubicBezTo>
                    <a:cubicBezTo>
                      <a:pt x="76835" y="11749"/>
                      <a:pt x="77733" y="12683"/>
                      <a:pt x="78943" y="12752"/>
                    </a:cubicBezTo>
                    <a:cubicBezTo>
                      <a:pt x="79461" y="12769"/>
                      <a:pt x="79945" y="13391"/>
                      <a:pt x="80412" y="13789"/>
                    </a:cubicBezTo>
                    <a:cubicBezTo>
                      <a:pt x="80395" y="13944"/>
                      <a:pt x="80325" y="14082"/>
                      <a:pt x="80204" y="14203"/>
                    </a:cubicBezTo>
                    <a:cubicBezTo>
                      <a:pt x="79099" y="14649"/>
                      <a:pt x="78211" y="15599"/>
                      <a:pt x="76924" y="15599"/>
                    </a:cubicBezTo>
                    <a:cubicBezTo>
                      <a:pt x="76763" y="15599"/>
                      <a:pt x="76595" y="15584"/>
                      <a:pt x="76420" y="15551"/>
                    </a:cubicBezTo>
                    <a:cubicBezTo>
                      <a:pt x="76325" y="15534"/>
                      <a:pt x="76229" y="15525"/>
                      <a:pt x="76135" y="15525"/>
                    </a:cubicBezTo>
                    <a:cubicBezTo>
                      <a:pt x="75478" y="15525"/>
                      <a:pt x="74895" y="15947"/>
                      <a:pt x="74985" y="16778"/>
                    </a:cubicBezTo>
                    <a:cubicBezTo>
                      <a:pt x="75041" y="17437"/>
                      <a:pt x="75422" y="17620"/>
                      <a:pt x="75866" y="17620"/>
                    </a:cubicBezTo>
                    <a:cubicBezTo>
                      <a:pt x="76109" y="17620"/>
                      <a:pt x="76372" y="17565"/>
                      <a:pt x="76610" y="17504"/>
                    </a:cubicBezTo>
                    <a:cubicBezTo>
                      <a:pt x="76822" y="17451"/>
                      <a:pt x="77015" y="17425"/>
                      <a:pt x="77193" y="17425"/>
                    </a:cubicBezTo>
                    <a:cubicBezTo>
                      <a:pt x="77828" y="17425"/>
                      <a:pt x="78286" y="17750"/>
                      <a:pt x="78839" y="18316"/>
                    </a:cubicBezTo>
                    <a:cubicBezTo>
                      <a:pt x="79617" y="19094"/>
                      <a:pt x="80723" y="19612"/>
                      <a:pt x="81794" y="19993"/>
                    </a:cubicBezTo>
                    <a:cubicBezTo>
                      <a:pt x="81906" y="20034"/>
                      <a:pt x="82005" y="20053"/>
                      <a:pt x="82094" y="20053"/>
                    </a:cubicBezTo>
                    <a:cubicBezTo>
                      <a:pt x="82595" y="20053"/>
                      <a:pt x="82747" y="19445"/>
                      <a:pt x="82762" y="18887"/>
                    </a:cubicBezTo>
                    <a:cubicBezTo>
                      <a:pt x="82805" y="18878"/>
                      <a:pt x="82849" y="18874"/>
                      <a:pt x="82892" y="18874"/>
                    </a:cubicBezTo>
                    <a:cubicBezTo>
                      <a:pt x="82935" y="18874"/>
                      <a:pt x="82978" y="18878"/>
                      <a:pt x="83021" y="18887"/>
                    </a:cubicBezTo>
                    <a:cubicBezTo>
                      <a:pt x="83375" y="18985"/>
                      <a:pt x="83662" y="19030"/>
                      <a:pt x="83892" y="19030"/>
                    </a:cubicBezTo>
                    <a:cubicBezTo>
                      <a:pt x="85038" y="19030"/>
                      <a:pt x="84816" y="17932"/>
                      <a:pt x="84629" y="16882"/>
                    </a:cubicBezTo>
                    <a:cubicBezTo>
                      <a:pt x="84577" y="16588"/>
                      <a:pt x="84404" y="16122"/>
                      <a:pt x="84525" y="16018"/>
                    </a:cubicBezTo>
                    <a:cubicBezTo>
                      <a:pt x="84606" y="15948"/>
                      <a:pt x="84680" y="15920"/>
                      <a:pt x="84749" y="15920"/>
                    </a:cubicBezTo>
                    <a:cubicBezTo>
                      <a:pt x="84985" y="15920"/>
                      <a:pt x="85161" y="16252"/>
                      <a:pt x="85389" y="16346"/>
                    </a:cubicBezTo>
                    <a:cubicBezTo>
                      <a:pt x="85637" y="16436"/>
                      <a:pt x="85876" y="16474"/>
                      <a:pt x="86110" y="16474"/>
                    </a:cubicBezTo>
                    <a:cubicBezTo>
                      <a:pt x="86771" y="16474"/>
                      <a:pt x="87381" y="16174"/>
                      <a:pt x="87981" y="15931"/>
                    </a:cubicBezTo>
                    <a:cubicBezTo>
                      <a:pt x="88344" y="15793"/>
                      <a:pt x="88500" y="15275"/>
                      <a:pt x="88258" y="15033"/>
                    </a:cubicBezTo>
                    <a:cubicBezTo>
                      <a:pt x="87065" y="13754"/>
                      <a:pt x="85976" y="12406"/>
                      <a:pt x="84819" y="11110"/>
                    </a:cubicBezTo>
                    <a:cubicBezTo>
                      <a:pt x="84162" y="10350"/>
                      <a:pt x="83160" y="9779"/>
                      <a:pt x="82537" y="8915"/>
                    </a:cubicBezTo>
                    <a:cubicBezTo>
                      <a:pt x="82209" y="8379"/>
                      <a:pt x="81639" y="8034"/>
                      <a:pt x="81017" y="7999"/>
                    </a:cubicBezTo>
                    <a:cubicBezTo>
                      <a:pt x="80983" y="7995"/>
                      <a:pt x="80950" y="7994"/>
                      <a:pt x="80916" y="7994"/>
                    </a:cubicBezTo>
                    <a:cubicBezTo>
                      <a:pt x="80688" y="7994"/>
                      <a:pt x="80453" y="8074"/>
                      <a:pt x="80228" y="8074"/>
                    </a:cubicBezTo>
                    <a:cubicBezTo>
                      <a:pt x="80056" y="8074"/>
                      <a:pt x="79890" y="8027"/>
                      <a:pt x="79738" y="7861"/>
                    </a:cubicBezTo>
                    <a:cubicBezTo>
                      <a:pt x="80170" y="7757"/>
                      <a:pt x="80602" y="7654"/>
                      <a:pt x="81017" y="7585"/>
                    </a:cubicBezTo>
                    <a:cubicBezTo>
                      <a:pt x="81518" y="7481"/>
                      <a:pt x="82192" y="7567"/>
                      <a:pt x="82226" y="6859"/>
                    </a:cubicBezTo>
                    <a:cubicBezTo>
                      <a:pt x="82278" y="6202"/>
                      <a:pt x="81673" y="6167"/>
                      <a:pt x="81207" y="6046"/>
                    </a:cubicBezTo>
                    <a:cubicBezTo>
                      <a:pt x="81086" y="6012"/>
                      <a:pt x="80948" y="5960"/>
                      <a:pt x="80844" y="5891"/>
                    </a:cubicBezTo>
                    <a:cubicBezTo>
                      <a:pt x="80958" y="5878"/>
                      <a:pt x="81101" y="5837"/>
                      <a:pt x="81223" y="5837"/>
                    </a:cubicBezTo>
                    <a:cubicBezTo>
                      <a:pt x="81267" y="5837"/>
                      <a:pt x="81309" y="5843"/>
                      <a:pt x="81345" y="5856"/>
                    </a:cubicBezTo>
                    <a:cubicBezTo>
                      <a:pt x="81816" y="6065"/>
                      <a:pt x="82272" y="6151"/>
                      <a:pt x="82714" y="6151"/>
                    </a:cubicBezTo>
                    <a:cubicBezTo>
                      <a:pt x="83993" y="6151"/>
                      <a:pt x="85157" y="5437"/>
                      <a:pt x="86236" y="4923"/>
                    </a:cubicBezTo>
                    <a:cubicBezTo>
                      <a:pt x="89182" y="3528"/>
                      <a:pt x="92334" y="3094"/>
                      <a:pt x="95401" y="2235"/>
                    </a:cubicBezTo>
                    <a:lnTo>
                      <a:pt x="95401" y="2235"/>
                    </a:lnTo>
                    <a:cubicBezTo>
                      <a:pt x="93986" y="3267"/>
                      <a:pt x="92263" y="3834"/>
                      <a:pt x="90504" y="3834"/>
                    </a:cubicBezTo>
                    <a:cubicBezTo>
                      <a:pt x="90401" y="3834"/>
                      <a:pt x="90295" y="3831"/>
                      <a:pt x="90191" y="3831"/>
                    </a:cubicBezTo>
                    <a:cubicBezTo>
                      <a:pt x="89827" y="3831"/>
                      <a:pt x="89479" y="3873"/>
                      <a:pt x="89277" y="4249"/>
                    </a:cubicBezTo>
                    <a:cubicBezTo>
                      <a:pt x="89018" y="4802"/>
                      <a:pt x="89467" y="5113"/>
                      <a:pt x="89744" y="5528"/>
                    </a:cubicBezTo>
                    <a:cubicBezTo>
                      <a:pt x="90251" y="6307"/>
                      <a:pt x="90887" y="6586"/>
                      <a:pt x="91608" y="6586"/>
                    </a:cubicBezTo>
                    <a:cubicBezTo>
                      <a:pt x="91943" y="6586"/>
                      <a:pt x="92297" y="6525"/>
                      <a:pt x="92664" y="6427"/>
                    </a:cubicBezTo>
                    <a:cubicBezTo>
                      <a:pt x="93037" y="6322"/>
                      <a:pt x="93404" y="6272"/>
                      <a:pt x="93755" y="6272"/>
                    </a:cubicBezTo>
                    <a:cubicBezTo>
                      <a:pt x="95314" y="6272"/>
                      <a:pt x="96561" y="7243"/>
                      <a:pt x="96518" y="8639"/>
                    </a:cubicBezTo>
                    <a:cubicBezTo>
                      <a:pt x="96501" y="9123"/>
                      <a:pt x="96000" y="9710"/>
                      <a:pt x="96155" y="10073"/>
                    </a:cubicBezTo>
                    <a:cubicBezTo>
                      <a:pt x="96656" y="11300"/>
                      <a:pt x="95758" y="12302"/>
                      <a:pt x="95378" y="13045"/>
                    </a:cubicBezTo>
                    <a:cubicBezTo>
                      <a:pt x="94393" y="15016"/>
                      <a:pt x="93649" y="16709"/>
                      <a:pt x="95412" y="18541"/>
                    </a:cubicBezTo>
                    <a:cubicBezTo>
                      <a:pt x="95602" y="18714"/>
                      <a:pt x="95723" y="18938"/>
                      <a:pt x="95758" y="19180"/>
                    </a:cubicBezTo>
                    <a:cubicBezTo>
                      <a:pt x="95810" y="21358"/>
                      <a:pt x="97901" y="20788"/>
                      <a:pt x="99007" y="21479"/>
                    </a:cubicBezTo>
                    <a:cubicBezTo>
                      <a:pt x="99192" y="21597"/>
                      <a:pt x="99367" y="21648"/>
                      <a:pt x="99531" y="21648"/>
                    </a:cubicBezTo>
                    <a:cubicBezTo>
                      <a:pt x="100207" y="21648"/>
                      <a:pt x="100708" y="20784"/>
                      <a:pt x="101098" y="20200"/>
                    </a:cubicBezTo>
                    <a:cubicBezTo>
                      <a:pt x="102256" y="18472"/>
                      <a:pt x="104088" y="17055"/>
                      <a:pt x="105729" y="16536"/>
                    </a:cubicBezTo>
                    <a:cubicBezTo>
                      <a:pt x="109220" y="15396"/>
                      <a:pt x="112486" y="13547"/>
                      <a:pt x="116254" y="13115"/>
                    </a:cubicBezTo>
                    <a:cubicBezTo>
                      <a:pt x="117965" y="12907"/>
                      <a:pt x="119935" y="12320"/>
                      <a:pt x="120021" y="9883"/>
                    </a:cubicBezTo>
                    <a:cubicBezTo>
                      <a:pt x="120021" y="9693"/>
                      <a:pt x="120349" y="9485"/>
                      <a:pt x="120557" y="9330"/>
                    </a:cubicBezTo>
                    <a:cubicBezTo>
                      <a:pt x="121663" y="8552"/>
                      <a:pt x="123132" y="8034"/>
                      <a:pt x="122631" y="6202"/>
                    </a:cubicBezTo>
                    <a:cubicBezTo>
                      <a:pt x="122594" y="6055"/>
                      <a:pt x="122626" y="6020"/>
                      <a:pt x="122682" y="6020"/>
                    </a:cubicBezTo>
                    <a:cubicBezTo>
                      <a:pt x="122731" y="6020"/>
                      <a:pt x="122799" y="6046"/>
                      <a:pt x="122855" y="6046"/>
                    </a:cubicBezTo>
                    <a:cubicBezTo>
                      <a:pt x="122928" y="6051"/>
                      <a:pt x="122998" y="6053"/>
                      <a:pt x="123064" y="6053"/>
                    </a:cubicBezTo>
                    <a:cubicBezTo>
                      <a:pt x="124269" y="6053"/>
                      <a:pt x="124381" y="5321"/>
                      <a:pt x="123840" y="4387"/>
                    </a:cubicBezTo>
                    <a:cubicBezTo>
                      <a:pt x="123581" y="3921"/>
                      <a:pt x="123875" y="3955"/>
                      <a:pt x="124048" y="3817"/>
                    </a:cubicBezTo>
                    <a:cubicBezTo>
                      <a:pt x="125240" y="2867"/>
                      <a:pt x="126640" y="2728"/>
                      <a:pt x="128092" y="2659"/>
                    </a:cubicBezTo>
                    <a:cubicBezTo>
                      <a:pt x="128575" y="2625"/>
                      <a:pt x="129180" y="2521"/>
                      <a:pt x="129249" y="1934"/>
                    </a:cubicBezTo>
                    <a:cubicBezTo>
                      <a:pt x="129301" y="1363"/>
                      <a:pt x="128714" y="1242"/>
                      <a:pt x="128299" y="1190"/>
                    </a:cubicBezTo>
                    <a:cubicBezTo>
                      <a:pt x="125707" y="948"/>
                      <a:pt x="123132" y="430"/>
                      <a:pt x="120557" y="171"/>
                    </a:cubicBezTo>
                    <a:cubicBezTo>
                      <a:pt x="119360" y="50"/>
                      <a:pt x="118163" y="0"/>
                      <a:pt x="11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0"/>
              <p:cNvSpPr/>
              <p:nvPr/>
            </p:nvSpPr>
            <p:spPr>
              <a:xfrm>
                <a:off x="1581325" y="1051125"/>
                <a:ext cx="283000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11320" h="3667" extrusionOk="0">
                    <a:moveTo>
                      <a:pt x="6214" y="0"/>
                    </a:moveTo>
                    <a:cubicBezTo>
                      <a:pt x="5926" y="0"/>
                      <a:pt x="5584" y="48"/>
                      <a:pt x="5219" y="71"/>
                    </a:cubicBezTo>
                    <a:cubicBezTo>
                      <a:pt x="5082" y="56"/>
                      <a:pt x="4943" y="49"/>
                      <a:pt x="4804" y="49"/>
                    </a:cubicBezTo>
                    <a:cubicBezTo>
                      <a:pt x="3493" y="49"/>
                      <a:pt x="2115" y="667"/>
                      <a:pt x="709" y="1073"/>
                    </a:cubicBezTo>
                    <a:cubicBezTo>
                      <a:pt x="432" y="1177"/>
                      <a:pt x="208" y="1401"/>
                      <a:pt x="69" y="1678"/>
                    </a:cubicBezTo>
                    <a:cubicBezTo>
                      <a:pt x="0" y="1781"/>
                      <a:pt x="242" y="2213"/>
                      <a:pt x="363" y="2231"/>
                    </a:cubicBezTo>
                    <a:cubicBezTo>
                      <a:pt x="2163" y="2438"/>
                      <a:pt x="3786" y="3667"/>
                      <a:pt x="5640" y="3667"/>
                    </a:cubicBezTo>
                    <a:cubicBezTo>
                      <a:pt x="6100" y="3667"/>
                      <a:pt x="6574" y="3591"/>
                      <a:pt x="7068" y="3406"/>
                    </a:cubicBezTo>
                    <a:cubicBezTo>
                      <a:pt x="7396" y="3281"/>
                      <a:pt x="7767" y="3236"/>
                      <a:pt x="8142" y="3236"/>
                    </a:cubicBezTo>
                    <a:cubicBezTo>
                      <a:pt x="8439" y="3236"/>
                      <a:pt x="8738" y="3264"/>
                      <a:pt x="9021" y="3302"/>
                    </a:cubicBezTo>
                    <a:cubicBezTo>
                      <a:pt x="9277" y="3340"/>
                      <a:pt x="9523" y="3370"/>
                      <a:pt x="9759" y="3370"/>
                    </a:cubicBezTo>
                    <a:cubicBezTo>
                      <a:pt x="10271" y="3370"/>
                      <a:pt x="10728" y="3229"/>
                      <a:pt x="11095" y="2732"/>
                    </a:cubicBezTo>
                    <a:cubicBezTo>
                      <a:pt x="11320" y="2473"/>
                      <a:pt x="11268" y="2075"/>
                      <a:pt x="10991" y="1885"/>
                    </a:cubicBezTo>
                    <a:cubicBezTo>
                      <a:pt x="10479" y="1524"/>
                      <a:pt x="10006" y="1077"/>
                      <a:pt x="9430" y="1077"/>
                    </a:cubicBezTo>
                    <a:cubicBezTo>
                      <a:pt x="9151" y="1077"/>
                      <a:pt x="8847" y="1182"/>
                      <a:pt x="8503" y="1453"/>
                    </a:cubicBezTo>
                    <a:cubicBezTo>
                      <a:pt x="8280" y="1626"/>
                      <a:pt x="7919" y="1737"/>
                      <a:pt x="7612" y="1737"/>
                    </a:cubicBezTo>
                    <a:cubicBezTo>
                      <a:pt x="7277" y="1737"/>
                      <a:pt x="7006" y="1605"/>
                      <a:pt x="7051" y="1280"/>
                    </a:cubicBezTo>
                    <a:cubicBezTo>
                      <a:pt x="7179" y="207"/>
                      <a:pt x="6812" y="0"/>
                      <a:pt x="6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0"/>
              <p:cNvSpPr/>
              <p:nvPr/>
            </p:nvSpPr>
            <p:spPr>
              <a:xfrm>
                <a:off x="3144425" y="1319375"/>
                <a:ext cx="2134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3823" extrusionOk="0">
                    <a:moveTo>
                      <a:pt x="6155" y="1"/>
                    </a:moveTo>
                    <a:cubicBezTo>
                      <a:pt x="6054" y="1"/>
                      <a:pt x="5950" y="7"/>
                      <a:pt x="5842" y="20"/>
                    </a:cubicBezTo>
                    <a:cubicBezTo>
                      <a:pt x="4846" y="139"/>
                      <a:pt x="3874" y="469"/>
                      <a:pt x="2859" y="469"/>
                    </a:cubicBezTo>
                    <a:cubicBezTo>
                      <a:pt x="2396" y="469"/>
                      <a:pt x="1923" y="400"/>
                      <a:pt x="1435" y="211"/>
                    </a:cubicBezTo>
                    <a:cubicBezTo>
                      <a:pt x="1292" y="150"/>
                      <a:pt x="1133" y="113"/>
                      <a:pt x="974" y="113"/>
                    </a:cubicBezTo>
                    <a:cubicBezTo>
                      <a:pt x="501" y="113"/>
                      <a:pt x="35" y="441"/>
                      <a:pt x="35" y="1438"/>
                    </a:cubicBezTo>
                    <a:cubicBezTo>
                      <a:pt x="1" y="3771"/>
                      <a:pt x="1573" y="3580"/>
                      <a:pt x="3025" y="3822"/>
                    </a:cubicBezTo>
                    <a:cubicBezTo>
                      <a:pt x="4338" y="3753"/>
                      <a:pt x="5617" y="3408"/>
                      <a:pt x="6792" y="2837"/>
                    </a:cubicBezTo>
                    <a:cubicBezTo>
                      <a:pt x="7415" y="2526"/>
                      <a:pt x="8538" y="2474"/>
                      <a:pt x="8192" y="1541"/>
                    </a:cubicBezTo>
                    <a:cubicBezTo>
                      <a:pt x="7892" y="720"/>
                      <a:pt x="7218" y="1"/>
                      <a:pt x="6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0"/>
              <p:cNvSpPr/>
              <p:nvPr/>
            </p:nvSpPr>
            <p:spPr>
              <a:xfrm>
                <a:off x="1453000" y="2509000"/>
                <a:ext cx="2635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10543" h="4524" extrusionOk="0">
                    <a:moveTo>
                      <a:pt x="3451" y="1"/>
                    </a:moveTo>
                    <a:cubicBezTo>
                      <a:pt x="2445" y="1"/>
                      <a:pt x="1486" y="228"/>
                      <a:pt x="761" y="702"/>
                    </a:cubicBezTo>
                    <a:cubicBezTo>
                      <a:pt x="398" y="927"/>
                      <a:pt x="1" y="1186"/>
                      <a:pt x="243" y="1687"/>
                    </a:cubicBezTo>
                    <a:cubicBezTo>
                      <a:pt x="390" y="1972"/>
                      <a:pt x="609" y="2083"/>
                      <a:pt x="855" y="2083"/>
                    </a:cubicBezTo>
                    <a:cubicBezTo>
                      <a:pt x="1012" y="2083"/>
                      <a:pt x="1180" y="2038"/>
                      <a:pt x="1349" y="1964"/>
                    </a:cubicBezTo>
                    <a:cubicBezTo>
                      <a:pt x="1677" y="1828"/>
                      <a:pt x="1990" y="1776"/>
                      <a:pt x="2298" y="1776"/>
                    </a:cubicBezTo>
                    <a:cubicBezTo>
                      <a:pt x="2932" y="1776"/>
                      <a:pt x="3543" y="1997"/>
                      <a:pt x="4217" y="2171"/>
                    </a:cubicBezTo>
                    <a:cubicBezTo>
                      <a:pt x="5708" y="2540"/>
                      <a:pt x="6405" y="4523"/>
                      <a:pt x="7868" y="4523"/>
                    </a:cubicBezTo>
                    <a:cubicBezTo>
                      <a:pt x="8118" y="4523"/>
                      <a:pt x="8391" y="4465"/>
                      <a:pt x="8693" y="4332"/>
                    </a:cubicBezTo>
                    <a:cubicBezTo>
                      <a:pt x="8824" y="4337"/>
                      <a:pt x="8947" y="4340"/>
                      <a:pt x="9062" y="4340"/>
                    </a:cubicBezTo>
                    <a:cubicBezTo>
                      <a:pt x="10032" y="4340"/>
                      <a:pt x="10475" y="4144"/>
                      <a:pt x="10491" y="3727"/>
                    </a:cubicBezTo>
                    <a:cubicBezTo>
                      <a:pt x="10542" y="2897"/>
                      <a:pt x="9817" y="2724"/>
                      <a:pt x="9264" y="2517"/>
                    </a:cubicBezTo>
                    <a:cubicBezTo>
                      <a:pt x="8711" y="2292"/>
                      <a:pt x="8209" y="1964"/>
                      <a:pt x="7777" y="1567"/>
                    </a:cubicBezTo>
                    <a:cubicBezTo>
                      <a:pt x="6685" y="547"/>
                      <a:pt x="5011" y="1"/>
                      <a:pt x="34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0"/>
              <p:cNvSpPr/>
              <p:nvPr/>
            </p:nvSpPr>
            <p:spPr>
              <a:xfrm>
                <a:off x="1880725" y="1020350"/>
                <a:ext cx="162025" cy="11202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4481" extrusionOk="0">
                    <a:moveTo>
                      <a:pt x="4294" y="0"/>
                    </a:moveTo>
                    <a:cubicBezTo>
                      <a:pt x="4062" y="0"/>
                      <a:pt x="3818" y="44"/>
                      <a:pt x="3560" y="144"/>
                    </a:cubicBezTo>
                    <a:cubicBezTo>
                      <a:pt x="3094" y="317"/>
                      <a:pt x="2593" y="541"/>
                      <a:pt x="2886" y="1198"/>
                    </a:cubicBezTo>
                    <a:cubicBezTo>
                      <a:pt x="3042" y="1509"/>
                      <a:pt x="3232" y="1820"/>
                      <a:pt x="3457" y="2114"/>
                    </a:cubicBezTo>
                    <a:cubicBezTo>
                      <a:pt x="3147" y="2260"/>
                      <a:pt x="2851" y="2348"/>
                      <a:pt x="2545" y="2348"/>
                    </a:cubicBezTo>
                    <a:cubicBezTo>
                      <a:pt x="2270" y="2348"/>
                      <a:pt x="1987" y="2277"/>
                      <a:pt x="1677" y="2114"/>
                    </a:cubicBezTo>
                    <a:cubicBezTo>
                      <a:pt x="1531" y="2037"/>
                      <a:pt x="1393" y="2002"/>
                      <a:pt x="1262" y="2002"/>
                    </a:cubicBezTo>
                    <a:cubicBezTo>
                      <a:pt x="867" y="2002"/>
                      <a:pt x="545" y="2320"/>
                      <a:pt x="311" y="2736"/>
                    </a:cubicBezTo>
                    <a:cubicBezTo>
                      <a:pt x="0" y="3289"/>
                      <a:pt x="467" y="3479"/>
                      <a:pt x="813" y="3807"/>
                    </a:cubicBezTo>
                    <a:cubicBezTo>
                      <a:pt x="1327" y="4309"/>
                      <a:pt x="1837" y="4480"/>
                      <a:pt x="2344" y="4480"/>
                    </a:cubicBezTo>
                    <a:cubicBezTo>
                      <a:pt x="3164" y="4480"/>
                      <a:pt x="3976" y="4032"/>
                      <a:pt x="4787" y="3807"/>
                    </a:cubicBezTo>
                    <a:lnTo>
                      <a:pt x="5081" y="3514"/>
                    </a:lnTo>
                    <a:cubicBezTo>
                      <a:pt x="5237" y="2788"/>
                      <a:pt x="5098" y="1924"/>
                      <a:pt x="6204" y="1734"/>
                    </a:cubicBezTo>
                    <a:cubicBezTo>
                      <a:pt x="6464" y="1699"/>
                      <a:pt x="6481" y="1129"/>
                      <a:pt x="6222" y="921"/>
                    </a:cubicBezTo>
                    <a:cubicBezTo>
                      <a:pt x="5644" y="436"/>
                      <a:pt x="5027" y="0"/>
                      <a:pt x="4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0"/>
              <p:cNvSpPr/>
              <p:nvPr/>
            </p:nvSpPr>
            <p:spPr>
              <a:xfrm>
                <a:off x="1688900" y="2603450"/>
                <a:ext cx="1650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958" extrusionOk="0">
                    <a:moveTo>
                      <a:pt x="2842" y="0"/>
                    </a:moveTo>
                    <a:cubicBezTo>
                      <a:pt x="2588" y="0"/>
                      <a:pt x="2332" y="28"/>
                      <a:pt x="2074" y="87"/>
                    </a:cubicBezTo>
                    <a:cubicBezTo>
                      <a:pt x="1452" y="225"/>
                      <a:pt x="1055" y="1331"/>
                      <a:pt x="225" y="1694"/>
                    </a:cubicBezTo>
                    <a:cubicBezTo>
                      <a:pt x="0" y="1798"/>
                      <a:pt x="277" y="2247"/>
                      <a:pt x="536" y="2454"/>
                    </a:cubicBezTo>
                    <a:cubicBezTo>
                      <a:pt x="957" y="2789"/>
                      <a:pt x="2162" y="2958"/>
                      <a:pt x="3373" y="2958"/>
                    </a:cubicBezTo>
                    <a:cubicBezTo>
                      <a:pt x="4599" y="2958"/>
                      <a:pt x="5830" y="2785"/>
                      <a:pt x="6256" y="2437"/>
                    </a:cubicBezTo>
                    <a:cubicBezTo>
                      <a:pt x="6395" y="2282"/>
                      <a:pt x="6515" y="2109"/>
                      <a:pt x="6602" y="1919"/>
                    </a:cubicBezTo>
                    <a:cubicBezTo>
                      <a:pt x="6481" y="1711"/>
                      <a:pt x="6429" y="1469"/>
                      <a:pt x="6291" y="1366"/>
                    </a:cubicBezTo>
                    <a:cubicBezTo>
                      <a:pt x="5231" y="636"/>
                      <a:pt x="4065" y="0"/>
                      <a:pt x="2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0"/>
              <p:cNvSpPr/>
              <p:nvPr/>
            </p:nvSpPr>
            <p:spPr>
              <a:xfrm>
                <a:off x="1922200" y="1344925"/>
                <a:ext cx="129625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2581" extrusionOk="0">
                    <a:moveTo>
                      <a:pt x="1901" y="1"/>
                    </a:moveTo>
                    <a:lnTo>
                      <a:pt x="1227" y="467"/>
                    </a:lnTo>
                    <a:cubicBezTo>
                      <a:pt x="934" y="1020"/>
                      <a:pt x="0" y="1383"/>
                      <a:pt x="415" y="2144"/>
                    </a:cubicBezTo>
                    <a:cubicBezTo>
                      <a:pt x="602" y="2475"/>
                      <a:pt x="838" y="2581"/>
                      <a:pt x="1096" y="2581"/>
                    </a:cubicBezTo>
                    <a:cubicBezTo>
                      <a:pt x="1482" y="2581"/>
                      <a:pt x="1915" y="2344"/>
                      <a:pt x="2299" y="2282"/>
                    </a:cubicBezTo>
                    <a:cubicBezTo>
                      <a:pt x="2552" y="2236"/>
                      <a:pt x="2806" y="2213"/>
                      <a:pt x="3064" y="2213"/>
                    </a:cubicBezTo>
                    <a:cubicBezTo>
                      <a:pt x="3194" y="2213"/>
                      <a:pt x="3324" y="2219"/>
                      <a:pt x="3457" y="2230"/>
                    </a:cubicBezTo>
                    <a:cubicBezTo>
                      <a:pt x="3730" y="2245"/>
                      <a:pt x="4039" y="2324"/>
                      <a:pt x="4314" y="2324"/>
                    </a:cubicBezTo>
                    <a:cubicBezTo>
                      <a:pt x="4665" y="2324"/>
                      <a:pt x="4959" y="2195"/>
                      <a:pt x="5047" y="1643"/>
                    </a:cubicBezTo>
                    <a:cubicBezTo>
                      <a:pt x="5185" y="744"/>
                      <a:pt x="4563" y="277"/>
                      <a:pt x="3768" y="122"/>
                    </a:cubicBezTo>
                    <a:cubicBezTo>
                      <a:pt x="3146" y="35"/>
                      <a:pt x="2523" y="1"/>
                      <a:pt x="19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0"/>
              <p:cNvSpPr/>
              <p:nvPr/>
            </p:nvSpPr>
            <p:spPr>
              <a:xfrm>
                <a:off x="1787825" y="1030550"/>
                <a:ext cx="9425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793" extrusionOk="0">
                    <a:moveTo>
                      <a:pt x="2929" y="0"/>
                    </a:moveTo>
                    <a:cubicBezTo>
                      <a:pt x="2800" y="0"/>
                      <a:pt x="2676" y="17"/>
                      <a:pt x="2576" y="47"/>
                    </a:cubicBezTo>
                    <a:cubicBezTo>
                      <a:pt x="2412" y="93"/>
                      <a:pt x="2229" y="105"/>
                      <a:pt x="2039" y="105"/>
                    </a:cubicBezTo>
                    <a:cubicBezTo>
                      <a:pt x="1817" y="105"/>
                      <a:pt x="1584" y="88"/>
                      <a:pt x="1360" y="88"/>
                    </a:cubicBezTo>
                    <a:cubicBezTo>
                      <a:pt x="763" y="88"/>
                      <a:pt x="227" y="208"/>
                      <a:pt x="105" y="1084"/>
                    </a:cubicBezTo>
                    <a:cubicBezTo>
                      <a:pt x="1" y="1792"/>
                      <a:pt x="865" y="1688"/>
                      <a:pt x="1504" y="1740"/>
                    </a:cubicBezTo>
                    <a:cubicBezTo>
                      <a:pt x="2265" y="1568"/>
                      <a:pt x="3405" y="1792"/>
                      <a:pt x="3665" y="652"/>
                    </a:cubicBezTo>
                    <a:cubicBezTo>
                      <a:pt x="3769" y="167"/>
                      <a:pt x="3329" y="0"/>
                      <a:pt x="2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0"/>
              <p:cNvSpPr/>
              <p:nvPr/>
            </p:nvSpPr>
            <p:spPr>
              <a:xfrm>
                <a:off x="1870350" y="2639275"/>
                <a:ext cx="592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1773" extrusionOk="0">
                    <a:moveTo>
                      <a:pt x="922" y="1"/>
                    </a:moveTo>
                    <a:cubicBezTo>
                      <a:pt x="435" y="1"/>
                      <a:pt x="1" y="156"/>
                      <a:pt x="1" y="762"/>
                    </a:cubicBezTo>
                    <a:cubicBezTo>
                      <a:pt x="1" y="1414"/>
                      <a:pt x="337" y="1773"/>
                      <a:pt x="982" y="1773"/>
                    </a:cubicBezTo>
                    <a:cubicBezTo>
                      <a:pt x="1038" y="1773"/>
                      <a:pt x="1097" y="1770"/>
                      <a:pt x="1158" y="1765"/>
                    </a:cubicBezTo>
                    <a:cubicBezTo>
                      <a:pt x="1711" y="1730"/>
                      <a:pt x="2368" y="1678"/>
                      <a:pt x="2299" y="901"/>
                    </a:cubicBezTo>
                    <a:cubicBezTo>
                      <a:pt x="2264" y="175"/>
                      <a:pt x="1642" y="2"/>
                      <a:pt x="1003" y="2"/>
                    </a:cubicBezTo>
                    <a:cubicBezTo>
                      <a:pt x="976" y="1"/>
                      <a:pt x="949" y="1"/>
                      <a:pt x="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0"/>
              <p:cNvSpPr/>
              <p:nvPr/>
            </p:nvSpPr>
            <p:spPr>
              <a:xfrm>
                <a:off x="2264800" y="4630125"/>
                <a:ext cx="6267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1569" extrusionOk="0">
                    <a:moveTo>
                      <a:pt x="1176" y="52"/>
                    </a:moveTo>
                    <a:cubicBezTo>
                      <a:pt x="675" y="87"/>
                      <a:pt x="1" y="1"/>
                      <a:pt x="1" y="813"/>
                    </a:cubicBezTo>
                    <a:cubicBezTo>
                      <a:pt x="1" y="1241"/>
                      <a:pt x="341" y="1568"/>
                      <a:pt x="742" y="1568"/>
                    </a:cubicBezTo>
                    <a:cubicBezTo>
                      <a:pt x="811" y="1568"/>
                      <a:pt x="881" y="1559"/>
                      <a:pt x="951" y="1539"/>
                    </a:cubicBezTo>
                    <a:cubicBezTo>
                      <a:pt x="1077" y="1515"/>
                      <a:pt x="1221" y="1513"/>
                      <a:pt x="1369" y="1513"/>
                    </a:cubicBezTo>
                    <a:cubicBezTo>
                      <a:pt x="1403" y="1513"/>
                      <a:pt x="1437" y="1513"/>
                      <a:pt x="1471" y="1513"/>
                    </a:cubicBezTo>
                    <a:cubicBezTo>
                      <a:pt x="1947" y="1513"/>
                      <a:pt x="2434" y="1491"/>
                      <a:pt x="2472" y="830"/>
                    </a:cubicBezTo>
                    <a:cubicBezTo>
                      <a:pt x="2506" y="52"/>
                      <a:pt x="1781" y="87"/>
                      <a:pt x="1176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0"/>
              <p:cNvSpPr/>
              <p:nvPr/>
            </p:nvSpPr>
            <p:spPr>
              <a:xfrm>
                <a:off x="1604225" y="2645350"/>
                <a:ext cx="5617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1531" extrusionOk="0">
                    <a:moveTo>
                      <a:pt x="1003" y="1"/>
                    </a:moveTo>
                    <a:cubicBezTo>
                      <a:pt x="536" y="35"/>
                      <a:pt x="0" y="1"/>
                      <a:pt x="17" y="554"/>
                    </a:cubicBezTo>
                    <a:cubicBezTo>
                      <a:pt x="17" y="1297"/>
                      <a:pt x="640" y="1452"/>
                      <a:pt x="1262" y="1522"/>
                    </a:cubicBezTo>
                    <a:cubicBezTo>
                      <a:pt x="1319" y="1528"/>
                      <a:pt x="1377" y="1531"/>
                      <a:pt x="1434" y="1531"/>
                    </a:cubicBezTo>
                    <a:cubicBezTo>
                      <a:pt x="1857" y="1531"/>
                      <a:pt x="2247" y="1352"/>
                      <a:pt x="2247" y="865"/>
                    </a:cubicBezTo>
                    <a:cubicBezTo>
                      <a:pt x="2247" y="18"/>
                      <a:pt x="1504" y="139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0"/>
              <p:cNvSpPr/>
              <p:nvPr/>
            </p:nvSpPr>
            <p:spPr>
              <a:xfrm>
                <a:off x="7045475" y="3384250"/>
                <a:ext cx="4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142" extrusionOk="0">
                    <a:moveTo>
                      <a:pt x="416" y="1"/>
                    </a:moveTo>
                    <a:cubicBezTo>
                      <a:pt x="93" y="1"/>
                      <a:pt x="0" y="338"/>
                      <a:pt x="63" y="618"/>
                    </a:cubicBezTo>
                    <a:cubicBezTo>
                      <a:pt x="201" y="1292"/>
                      <a:pt x="339" y="2035"/>
                      <a:pt x="1203" y="2139"/>
                    </a:cubicBezTo>
                    <a:cubicBezTo>
                      <a:pt x="1224" y="2141"/>
                      <a:pt x="1245" y="2142"/>
                      <a:pt x="1265" y="2142"/>
                    </a:cubicBezTo>
                    <a:cubicBezTo>
                      <a:pt x="1645" y="2142"/>
                      <a:pt x="1895" y="1835"/>
                      <a:pt x="1895" y="1327"/>
                    </a:cubicBezTo>
                    <a:cubicBezTo>
                      <a:pt x="1670" y="705"/>
                      <a:pt x="1273" y="169"/>
                      <a:pt x="529" y="13"/>
                    </a:cubicBezTo>
                    <a:cubicBezTo>
                      <a:pt x="489" y="5"/>
                      <a:pt x="451" y="1"/>
                      <a:pt x="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0"/>
              <p:cNvSpPr/>
              <p:nvPr/>
            </p:nvSpPr>
            <p:spPr>
              <a:xfrm>
                <a:off x="4291500" y="1250400"/>
                <a:ext cx="549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1516" extrusionOk="0">
                    <a:moveTo>
                      <a:pt x="1013" y="0"/>
                    </a:moveTo>
                    <a:cubicBezTo>
                      <a:pt x="676" y="0"/>
                      <a:pt x="369" y="181"/>
                      <a:pt x="190" y="464"/>
                    </a:cubicBezTo>
                    <a:cubicBezTo>
                      <a:pt x="0" y="706"/>
                      <a:pt x="35" y="1034"/>
                      <a:pt x="259" y="1224"/>
                    </a:cubicBezTo>
                    <a:cubicBezTo>
                      <a:pt x="466" y="1444"/>
                      <a:pt x="678" y="1515"/>
                      <a:pt x="892" y="1515"/>
                    </a:cubicBezTo>
                    <a:cubicBezTo>
                      <a:pt x="1233" y="1515"/>
                      <a:pt x="1579" y="1336"/>
                      <a:pt x="1919" y="1293"/>
                    </a:cubicBezTo>
                    <a:cubicBezTo>
                      <a:pt x="2195" y="567"/>
                      <a:pt x="1901" y="153"/>
                      <a:pt x="1175" y="14"/>
                    </a:cubicBezTo>
                    <a:cubicBezTo>
                      <a:pt x="1121" y="5"/>
                      <a:pt x="1066" y="0"/>
                      <a:pt x="10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0"/>
              <p:cNvSpPr/>
              <p:nvPr/>
            </p:nvSpPr>
            <p:spPr>
              <a:xfrm>
                <a:off x="6323375" y="3314875"/>
                <a:ext cx="501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1493" extrusionOk="0">
                    <a:moveTo>
                      <a:pt x="754" y="1"/>
                    </a:moveTo>
                    <a:cubicBezTo>
                      <a:pt x="409" y="1"/>
                      <a:pt x="93" y="129"/>
                      <a:pt x="52" y="542"/>
                    </a:cubicBezTo>
                    <a:cubicBezTo>
                      <a:pt x="0" y="1198"/>
                      <a:pt x="536" y="1371"/>
                      <a:pt x="1106" y="1492"/>
                    </a:cubicBezTo>
                    <a:cubicBezTo>
                      <a:pt x="1504" y="1475"/>
                      <a:pt x="1988" y="1440"/>
                      <a:pt x="1988" y="905"/>
                    </a:cubicBezTo>
                    <a:cubicBezTo>
                      <a:pt x="2005" y="317"/>
                      <a:pt x="1504" y="110"/>
                      <a:pt x="1020" y="23"/>
                    </a:cubicBezTo>
                    <a:cubicBezTo>
                      <a:pt x="932" y="9"/>
                      <a:pt x="842" y="1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0"/>
              <p:cNvSpPr/>
              <p:nvPr/>
            </p:nvSpPr>
            <p:spPr>
              <a:xfrm>
                <a:off x="6680225" y="1890750"/>
                <a:ext cx="460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688" extrusionOk="0">
                    <a:moveTo>
                      <a:pt x="1376" y="1"/>
                    </a:moveTo>
                    <a:cubicBezTo>
                      <a:pt x="1345" y="1"/>
                      <a:pt x="1312" y="4"/>
                      <a:pt x="1280" y="11"/>
                    </a:cubicBezTo>
                    <a:cubicBezTo>
                      <a:pt x="675" y="29"/>
                      <a:pt x="156" y="478"/>
                      <a:pt x="70" y="1083"/>
                    </a:cubicBezTo>
                    <a:cubicBezTo>
                      <a:pt x="1" y="1446"/>
                      <a:pt x="208" y="1670"/>
                      <a:pt x="675" y="1688"/>
                    </a:cubicBezTo>
                    <a:cubicBezTo>
                      <a:pt x="1193" y="1480"/>
                      <a:pt x="1643" y="1135"/>
                      <a:pt x="1781" y="513"/>
                    </a:cubicBezTo>
                    <a:cubicBezTo>
                      <a:pt x="1843" y="250"/>
                      <a:pt x="1642" y="1"/>
                      <a:pt x="1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0"/>
              <p:cNvSpPr/>
              <p:nvPr/>
            </p:nvSpPr>
            <p:spPr>
              <a:xfrm>
                <a:off x="3550975" y="1955400"/>
                <a:ext cx="53600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047" extrusionOk="0">
                    <a:moveTo>
                      <a:pt x="1297" y="0"/>
                    </a:moveTo>
                    <a:cubicBezTo>
                      <a:pt x="778" y="0"/>
                      <a:pt x="260" y="363"/>
                      <a:pt x="364" y="795"/>
                    </a:cubicBezTo>
                    <a:cubicBezTo>
                      <a:pt x="640" y="1850"/>
                      <a:pt x="122" y="2731"/>
                      <a:pt x="1" y="3491"/>
                    </a:cubicBezTo>
                    <a:cubicBezTo>
                      <a:pt x="70" y="4338"/>
                      <a:pt x="1" y="5047"/>
                      <a:pt x="951" y="5047"/>
                    </a:cubicBezTo>
                    <a:cubicBezTo>
                      <a:pt x="1781" y="5047"/>
                      <a:pt x="1971" y="4476"/>
                      <a:pt x="2040" y="3785"/>
                    </a:cubicBezTo>
                    <a:cubicBezTo>
                      <a:pt x="2144" y="2748"/>
                      <a:pt x="1642" y="1746"/>
                      <a:pt x="1936" y="692"/>
                    </a:cubicBezTo>
                    <a:cubicBezTo>
                      <a:pt x="2023" y="381"/>
                      <a:pt x="1712" y="0"/>
                      <a:pt x="1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0"/>
              <p:cNvSpPr/>
              <p:nvPr/>
            </p:nvSpPr>
            <p:spPr>
              <a:xfrm>
                <a:off x="3910000" y="2161475"/>
                <a:ext cx="937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1816" extrusionOk="0">
                    <a:moveTo>
                      <a:pt x="1383" y="1"/>
                    </a:moveTo>
                    <a:cubicBezTo>
                      <a:pt x="778" y="87"/>
                      <a:pt x="1" y="18"/>
                      <a:pt x="122" y="640"/>
                    </a:cubicBezTo>
                    <a:cubicBezTo>
                      <a:pt x="329" y="1625"/>
                      <a:pt x="1297" y="1815"/>
                      <a:pt x="2195" y="1815"/>
                    </a:cubicBezTo>
                    <a:cubicBezTo>
                      <a:pt x="2835" y="1815"/>
                      <a:pt x="3751" y="1712"/>
                      <a:pt x="3613" y="951"/>
                    </a:cubicBezTo>
                    <a:cubicBezTo>
                      <a:pt x="3466" y="240"/>
                      <a:pt x="2970" y="188"/>
                      <a:pt x="2455" y="188"/>
                    </a:cubicBezTo>
                    <a:cubicBezTo>
                      <a:pt x="2366" y="188"/>
                      <a:pt x="2276" y="189"/>
                      <a:pt x="2187" y="189"/>
                    </a:cubicBezTo>
                    <a:cubicBezTo>
                      <a:pt x="1880" y="189"/>
                      <a:pt x="1588" y="170"/>
                      <a:pt x="13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0"/>
              <p:cNvSpPr/>
              <p:nvPr/>
            </p:nvSpPr>
            <p:spPr>
              <a:xfrm>
                <a:off x="4125600" y="2173875"/>
                <a:ext cx="505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1504" extrusionOk="0">
                    <a:moveTo>
                      <a:pt x="1294" y="1"/>
                    </a:moveTo>
                    <a:cubicBezTo>
                      <a:pt x="1249" y="1"/>
                      <a:pt x="1204" y="3"/>
                      <a:pt x="1158" y="6"/>
                    </a:cubicBezTo>
                    <a:cubicBezTo>
                      <a:pt x="691" y="144"/>
                      <a:pt x="0" y="109"/>
                      <a:pt x="17" y="904"/>
                    </a:cubicBezTo>
                    <a:cubicBezTo>
                      <a:pt x="17" y="1352"/>
                      <a:pt x="364" y="1503"/>
                      <a:pt x="748" y="1503"/>
                    </a:cubicBezTo>
                    <a:cubicBezTo>
                      <a:pt x="809" y="1503"/>
                      <a:pt x="872" y="1499"/>
                      <a:pt x="933" y="1492"/>
                    </a:cubicBezTo>
                    <a:cubicBezTo>
                      <a:pt x="1486" y="1440"/>
                      <a:pt x="2022" y="1233"/>
                      <a:pt x="2022" y="593"/>
                    </a:cubicBezTo>
                    <a:cubicBezTo>
                      <a:pt x="2022" y="156"/>
                      <a:pt x="1711" y="1"/>
                      <a:pt x="1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0"/>
              <p:cNvSpPr/>
              <p:nvPr/>
            </p:nvSpPr>
            <p:spPr>
              <a:xfrm>
                <a:off x="3415775" y="2038325"/>
                <a:ext cx="449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527" extrusionOk="0">
                    <a:moveTo>
                      <a:pt x="812" y="0"/>
                    </a:moveTo>
                    <a:cubicBezTo>
                      <a:pt x="383" y="0"/>
                      <a:pt x="1" y="211"/>
                      <a:pt x="34" y="710"/>
                    </a:cubicBezTo>
                    <a:cubicBezTo>
                      <a:pt x="34" y="1164"/>
                      <a:pt x="400" y="1527"/>
                      <a:pt x="845" y="1527"/>
                    </a:cubicBezTo>
                    <a:cubicBezTo>
                      <a:pt x="874" y="1527"/>
                      <a:pt x="903" y="1525"/>
                      <a:pt x="933" y="1522"/>
                    </a:cubicBezTo>
                    <a:cubicBezTo>
                      <a:pt x="1382" y="1522"/>
                      <a:pt x="1745" y="1315"/>
                      <a:pt x="1797" y="796"/>
                    </a:cubicBezTo>
                    <a:cubicBezTo>
                      <a:pt x="1745" y="226"/>
                      <a:pt x="1330" y="19"/>
                      <a:pt x="864" y="1"/>
                    </a:cubicBezTo>
                    <a:cubicBezTo>
                      <a:pt x="847" y="1"/>
                      <a:pt x="829" y="0"/>
                      <a:pt x="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7" name="Google Shape;727;p50"/>
            <p:cNvSpPr/>
            <p:nvPr/>
          </p:nvSpPr>
          <p:spPr>
            <a:xfrm rot="2700000">
              <a:off x="1905321" y="1749338"/>
              <a:ext cx="268983" cy="26898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 rot="2700000">
              <a:off x="5072909" y="1909319"/>
              <a:ext cx="268983" cy="26898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 rot="2700000">
              <a:off x="5384515" y="3467564"/>
              <a:ext cx="268983" cy="26898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50"/>
            <p:cNvSpPr/>
            <p:nvPr/>
          </p:nvSpPr>
          <p:spPr>
            <a:xfrm rot="2700000">
              <a:off x="4735359" y="2622823"/>
              <a:ext cx="268983" cy="26898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 rot="2700000">
              <a:off x="1426151" y="2570064"/>
              <a:ext cx="268983" cy="26898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32" name="Google Shape;732;p50"/>
          <p:cNvGrpSpPr/>
          <p:nvPr/>
        </p:nvGrpSpPr>
        <p:grpSpPr>
          <a:xfrm>
            <a:off x="707226" y="3446531"/>
            <a:ext cx="711434" cy="572678"/>
            <a:chOff x="787200" y="749609"/>
            <a:chExt cx="711434" cy="572678"/>
          </a:xfrm>
        </p:grpSpPr>
        <p:sp>
          <p:nvSpPr>
            <p:cNvPr id="733" name="Google Shape;733;p50"/>
            <p:cNvSpPr/>
            <p:nvPr/>
          </p:nvSpPr>
          <p:spPr>
            <a:xfrm>
              <a:off x="787200" y="749609"/>
              <a:ext cx="417000" cy="41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1233134" y="1056786"/>
              <a:ext cx="265500" cy="26550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50"/>
          <p:cNvGrpSpPr/>
          <p:nvPr/>
        </p:nvGrpSpPr>
        <p:grpSpPr>
          <a:xfrm>
            <a:off x="7400809" y="782400"/>
            <a:ext cx="1050092" cy="847569"/>
            <a:chOff x="7400809" y="782400"/>
            <a:chExt cx="1050092" cy="847569"/>
          </a:xfrm>
        </p:grpSpPr>
        <p:sp>
          <p:nvSpPr>
            <p:cNvPr id="736" name="Google Shape;736;p50"/>
            <p:cNvSpPr/>
            <p:nvPr/>
          </p:nvSpPr>
          <p:spPr>
            <a:xfrm rot="2700000">
              <a:off x="7499133" y="1056894"/>
              <a:ext cx="474751" cy="474751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 rot="5400000">
              <a:off x="8068550" y="809850"/>
              <a:ext cx="409800" cy="3549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872;p54">
            <a:extLst>
              <a:ext uri="{FF2B5EF4-FFF2-40B4-BE49-F238E27FC236}">
                <a16:creationId xmlns:a16="http://schemas.microsoft.com/office/drawing/2014/main" id="{A1FAD1E7-83C1-47EE-87BB-AC2EF0057847}"/>
              </a:ext>
            </a:extLst>
          </p:cNvPr>
          <p:cNvSpPr txBox="1">
            <a:spLocks/>
          </p:cNvSpPr>
          <p:nvPr/>
        </p:nvSpPr>
        <p:spPr>
          <a:xfrm>
            <a:off x="2105432" y="2265929"/>
            <a:ext cx="3038253" cy="929192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uk-UA" b="1" dirty="0">
                <a:solidFill>
                  <a:srgbClr val="002060"/>
                </a:solidFill>
              </a:rPr>
              <a:t>Зазначайте час,</a:t>
            </a:r>
            <a:r>
              <a:rPr lang="uk-UA" dirty="0">
                <a:solidFill>
                  <a:srgbClr val="002060"/>
                </a:solidFill>
              </a:rPr>
              <a:t> коли можна з вами спілкуватись і дотримуйтесь цього правила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9" name="Google Shape;872;p54">
            <a:extLst>
              <a:ext uri="{FF2B5EF4-FFF2-40B4-BE49-F238E27FC236}">
                <a16:creationId xmlns:a16="http://schemas.microsoft.com/office/drawing/2014/main" id="{C982BBC2-7B47-408F-9BF7-4179D0DD5856}"/>
              </a:ext>
            </a:extLst>
          </p:cNvPr>
          <p:cNvSpPr txBox="1">
            <a:spLocks/>
          </p:cNvSpPr>
          <p:nvPr/>
        </p:nvSpPr>
        <p:spPr>
          <a:xfrm>
            <a:off x="5215693" y="2927829"/>
            <a:ext cx="2857695" cy="596583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uk-UA" dirty="0">
                <a:solidFill>
                  <a:srgbClr val="002060"/>
                </a:solidFill>
              </a:rPr>
              <a:t>Не дозволяйте «панібратства»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0" name="Google Shape;872;p54">
            <a:extLst>
              <a:ext uri="{FF2B5EF4-FFF2-40B4-BE49-F238E27FC236}">
                <a16:creationId xmlns:a16="http://schemas.microsoft.com/office/drawing/2014/main" id="{28388157-3E22-4A56-B454-C01BCA75CF75}"/>
              </a:ext>
            </a:extLst>
          </p:cNvPr>
          <p:cNvSpPr txBox="1">
            <a:spLocks/>
          </p:cNvSpPr>
          <p:nvPr/>
        </p:nvSpPr>
        <p:spPr>
          <a:xfrm>
            <a:off x="721909" y="3927004"/>
            <a:ext cx="3406760" cy="742122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uk-UA" dirty="0">
                <a:solidFill>
                  <a:srgbClr val="002060"/>
                </a:solidFill>
              </a:rPr>
              <a:t>Будьте відкритими, усміхненими, чесними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1" name="Google Shape;872;p54">
            <a:extLst>
              <a:ext uri="{FF2B5EF4-FFF2-40B4-BE49-F238E27FC236}">
                <a16:creationId xmlns:a16="http://schemas.microsoft.com/office/drawing/2014/main" id="{9B7B7E61-6C15-44FC-874F-CB5031D34720}"/>
              </a:ext>
            </a:extLst>
          </p:cNvPr>
          <p:cNvSpPr txBox="1">
            <a:spLocks/>
          </p:cNvSpPr>
          <p:nvPr/>
        </p:nvSpPr>
        <p:spPr>
          <a:xfrm>
            <a:off x="1576264" y="3213815"/>
            <a:ext cx="2974178" cy="687932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uk-UA" dirty="0">
                <a:solidFill>
                  <a:srgbClr val="002060"/>
                </a:solidFill>
              </a:rPr>
              <a:t>Розмовляйте українською мовою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2" name="Google Shape;872;p54">
            <a:extLst>
              <a:ext uri="{FF2B5EF4-FFF2-40B4-BE49-F238E27FC236}">
                <a16:creationId xmlns:a16="http://schemas.microsoft.com/office/drawing/2014/main" id="{8BA89C96-2FDD-4C70-AB07-43EF3A6647BC}"/>
              </a:ext>
            </a:extLst>
          </p:cNvPr>
          <p:cNvSpPr txBox="1">
            <a:spLocks/>
          </p:cNvSpPr>
          <p:nvPr/>
        </p:nvSpPr>
        <p:spPr>
          <a:xfrm>
            <a:off x="4816156" y="3848243"/>
            <a:ext cx="3112027" cy="935015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uk-UA" sz="18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Керуйте стресом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uk-UA" i="1" dirty="0" err="1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Джил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i="1" dirty="0" err="1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Хессон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«Кишенькова книжка емоційного інтелекту»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4C6CF6F-4305-4DEB-84A9-1EDDD437D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73" y="455567"/>
            <a:ext cx="918505" cy="885161"/>
          </a:xfrm>
          <a:prstGeom prst="rect">
            <a:avLst/>
          </a:prstGeom>
        </p:spPr>
      </p:pic>
      <p:sp>
        <p:nvSpPr>
          <p:cNvPr id="74" name="Google Shape;872;p54">
            <a:extLst>
              <a:ext uri="{FF2B5EF4-FFF2-40B4-BE49-F238E27FC236}">
                <a16:creationId xmlns:a16="http://schemas.microsoft.com/office/drawing/2014/main" id="{8FADE0C1-E1E6-4D8A-ADAE-C445842A851D}"/>
              </a:ext>
            </a:extLst>
          </p:cNvPr>
          <p:cNvSpPr txBox="1">
            <a:spLocks/>
          </p:cNvSpPr>
          <p:nvPr/>
        </p:nvSpPr>
        <p:spPr>
          <a:xfrm>
            <a:off x="709761" y="1372770"/>
            <a:ext cx="3038186" cy="8952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uk-UA" dirty="0" err="1">
                <a:solidFill>
                  <a:srgbClr val="002060"/>
                </a:solidFill>
              </a:rPr>
              <a:t>Здоров»я</a:t>
            </a:r>
            <a:r>
              <a:rPr lang="uk-UA" dirty="0">
                <a:solidFill>
                  <a:srgbClr val="002060"/>
                </a:solidFill>
              </a:rPr>
              <a:t> педагога – запорука ефективності його професійної діяльності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C2619-6633-41B9-ADC9-F382D089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/>
              <a:t>Вчитель – не інформатор,  вчитель  –  </a:t>
            </a:r>
            <a:r>
              <a:rPr lang="uk-UA" sz="2400" b="1" dirty="0" err="1"/>
              <a:t>мотиватор</a:t>
            </a:r>
            <a:r>
              <a:rPr lang="uk-UA" sz="2400" b="1"/>
              <a:t> ! 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2FA35-25CD-4D9F-9531-9344BA0BE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68" y="1421935"/>
            <a:ext cx="3837958" cy="35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2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DBE8F-D608-48EB-AB49-7A040990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9" y="273845"/>
            <a:ext cx="5004426" cy="143268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uk-UA" sz="3100" b="1" dirty="0">
                <a:solidFill>
                  <a:schemeClr val="bg2"/>
                </a:solidFill>
              </a:rPr>
              <a:t>КУ «Центр професійного </a:t>
            </a:r>
            <a:br>
              <a:rPr lang="uk-UA" sz="3100" b="1" dirty="0">
                <a:solidFill>
                  <a:schemeClr val="bg2"/>
                </a:solidFill>
              </a:rPr>
            </a:br>
            <a:r>
              <a:rPr lang="uk-UA" sz="3100" b="1" dirty="0">
                <a:solidFill>
                  <a:schemeClr val="bg2"/>
                </a:solidFill>
              </a:rPr>
              <a:t>розвитку педагогічних </a:t>
            </a:r>
            <a:br>
              <a:rPr lang="uk-UA" sz="3100" b="1" dirty="0">
                <a:solidFill>
                  <a:schemeClr val="bg2"/>
                </a:solidFill>
              </a:rPr>
            </a:br>
            <a:r>
              <a:rPr lang="uk-UA" sz="3100" b="1" dirty="0">
                <a:solidFill>
                  <a:schemeClr val="bg2"/>
                </a:solidFill>
              </a:rPr>
              <a:t>працівників ВМР»</a:t>
            </a:r>
            <a:endParaRPr lang="ru-RU" sz="3100" b="1" dirty="0">
              <a:solidFill>
                <a:schemeClr val="bg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E8502-0679-4F55-8864-D725286F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1706525"/>
            <a:ext cx="3863523" cy="2926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         </a:t>
            </a:r>
            <a:r>
              <a:rPr lang="en-US" b="1" dirty="0"/>
              <a:t>         </a:t>
            </a:r>
            <a:r>
              <a:rPr lang="uk-UA" sz="1800" b="1" i="1" u="sng" dirty="0">
                <a:solidFill>
                  <a:srgbClr val="0070C0"/>
                </a:solidFill>
              </a:rPr>
              <a:t>Наші координати:</a:t>
            </a:r>
            <a:r>
              <a:rPr lang="en-US" sz="1800" b="1" i="1" dirty="0">
                <a:solidFill>
                  <a:srgbClr val="0070C0"/>
                </a:solidFill>
              </a:rPr>
              <a:t>  </a:t>
            </a:r>
            <a:endParaRPr lang="uk-UA" sz="1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sz="1800" b="1" i="1" dirty="0">
                <a:solidFill>
                  <a:srgbClr val="0070C0"/>
                </a:solidFill>
              </a:rPr>
              <a:t>                        </a:t>
            </a:r>
            <a:r>
              <a:rPr lang="uk-UA" sz="1800" dirty="0">
                <a:solidFill>
                  <a:srgbClr val="0070C0"/>
                </a:solidFill>
              </a:rPr>
              <a:t>21050</a:t>
            </a:r>
            <a:endParaRPr lang="ru-RU" sz="1800" b="1" i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  м. </a:t>
            </a:r>
            <a:r>
              <a:rPr lang="ru-RU" sz="1800" dirty="0" err="1">
                <a:solidFill>
                  <a:srgbClr val="0070C0"/>
                </a:solidFill>
              </a:rPr>
              <a:t>Вінниця</a:t>
            </a:r>
            <a:r>
              <a:rPr lang="ru-RU" sz="1800" dirty="0">
                <a:solidFill>
                  <a:srgbClr val="0070C0"/>
                </a:solidFill>
              </a:rPr>
              <a:t>, </a:t>
            </a:r>
            <a:r>
              <a:rPr lang="ru-RU" sz="1800" dirty="0" err="1">
                <a:solidFill>
                  <a:srgbClr val="0070C0"/>
                </a:solidFill>
              </a:rPr>
              <a:t>вул</a:t>
            </a:r>
            <a:r>
              <a:rPr lang="ru-RU" sz="1800" dirty="0">
                <a:solidFill>
                  <a:srgbClr val="0070C0"/>
                </a:solidFill>
              </a:rPr>
              <a:t>. </a:t>
            </a:r>
            <a:r>
              <a:rPr lang="ru-RU" sz="1800" dirty="0" err="1">
                <a:solidFill>
                  <a:srgbClr val="0070C0"/>
                </a:solidFill>
              </a:rPr>
              <a:t>Мури</a:t>
            </a:r>
            <a:r>
              <a:rPr lang="ru-RU" sz="1800" dirty="0">
                <a:solidFill>
                  <a:srgbClr val="0070C0"/>
                </a:solidFill>
              </a:rPr>
              <a:t>, 4,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70C0"/>
                </a:solidFill>
              </a:rPr>
              <a:t>         </a:t>
            </a:r>
            <a:r>
              <a:rPr lang="en-US" sz="1800" b="1" i="1" dirty="0">
                <a:solidFill>
                  <a:srgbClr val="0070C0"/>
                </a:solidFill>
              </a:rPr>
              <a:t>     </a:t>
            </a:r>
            <a:r>
              <a:rPr lang="ru-RU" sz="1800" b="1" i="1" u="sng" dirty="0">
                <a:solidFill>
                  <a:srgbClr val="0070C0"/>
                </a:solidFill>
              </a:rPr>
              <a:t>ЗВ'ЯЖІТЬСЯ З НАМИ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Тел</a:t>
            </a:r>
            <a:r>
              <a:rPr lang="en-US" sz="1800" dirty="0">
                <a:solidFill>
                  <a:srgbClr val="0070C0"/>
                </a:solidFill>
              </a:rPr>
              <a:t>.</a:t>
            </a:r>
            <a:r>
              <a:rPr lang="ru-RU" sz="1800" dirty="0">
                <a:solidFill>
                  <a:srgbClr val="0070C0"/>
                </a:solidFill>
              </a:rPr>
              <a:t>: +38(0432)67-32-53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  </a:t>
            </a:r>
            <a:r>
              <a:rPr lang="en-US" sz="1800" dirty="0">
                <a:solidFill>
                  <a:srgbClr val="0070C0"/>
                </a:solidFill>
              </a:rPr>
              <a:t>e</a:t>
            </a:r>
            <a:r>
              <a:rPr lang="ru-RU" sz="1800" dirty="0">
                <a:solidFill>
                  <a:srgbClr val="0070C0"/>
                </a:solidFill>
              </a:rPr>
              <a:t>-</a:t>
            </a:r>
            <a:r>
              <a:rPr lang="ru-RU" sz="1800" dirty="0" err="1">
                <a:solidFill>
                  <a:srgbClr val="0070C0"/>
                </a:solidFill>
              </a:rPr>
              <a:t>mail</a:t>
            </a:r>
            <a:r>
              <a:rPr lang="ru-RU" sz="1800" dirty="0">
                <a:solidFill>
                  <a:srgbClr val="0070C0"/>
                </a:solidFill>
              </a:rPr>
              <a:t>: </a:t>
            </a:r>
            <a:r>
              <a:rPr lang="ru-RU" sz="1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zprppvmr@galaxy.vn.ua</a:t>
            </a:r>
            <a:endParaRPr lang="ru-RU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</a:rPr>
              <a:t>    Сайт: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800" dirty="0">
                <a:solidFill>
                  <a:srgbClr val="006FA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://mmk.edu.vn.ua</a:t>
            </a:r>
            <a:endParaRPr lang="ru-RU" sz="1800" dirty="0">
              <a:solidFill>
                <a:srgbClr val="006FA6"/>
              </a:solidFill>
            </a:endParaRPr>
          </a:p>
          <a:p>
            <a:pPr marL="0" indent="0">
              <a:buNone/>
            </a:pPr>
            <a:r>
              <a:rPr lang="uk-UA" sz="1650" dirty="0">
                <a:solidFill>
                  <a:srgbClr val="006FA6"/>
                </a:solidFill>
              </a:rPr>
              <a:t>    </a:t>
            </a:r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812E507-FD26-4784-9E05-52A0BE150D2C}"/>
              </a:ext>
            </a:extLst>
          </p:cNvPr>
          <p:cNvSpPr txBox="1">
            <a:spLocks/>
          </p:cNvSpPr>
          <p:nvPr/>
        </p:nvSpPr>
        <p:spPr>
          <a:xfrm>
            <a:off x="4736889" y="2570899"/>
            <a:ext cx="1482246" cy="83777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68580" tIns="34290" rIns="68580" bIns="3429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i="1" dirty="0" err="1">
                <a:solidFill>
                  <a:srgbClr val="0070C0"/>
                </a:solidFill>
              </a:rPr>
              <a:t>Лановенко</a:t>
            </a:r>
            <a:r>
              <a:rPr lang="uk-UA" sz="2400" i="1" dirty="0">
                <a:solidFill>
                  <a:srgbClr val="0070C0"/>
                </a:solidFill>
              </a:rPr>
              <a:t> А.О. - +380680385030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D9EC97-9C16-4A82-99B2-F35FDB02D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2" y="547604"/>
            <a:ext cx="918505" cy="885161"/>
          </a:xfrm>
          <a:prstGeom prst="rect">
            <a:avLst/>
          </a:prstGeom>
        </p:spPr>
      </p:pic>
      <p:grpSp>
        <p:nvGrpSpPr>
          <p:cNvPr id="6" name="Google Shape;1294;p64">
            <a:extLst>
              <a:ext uri="{FF2B5EF4-FFF2-40B4-BE49-F238E27FC236}">
                <a16:creationId xmlns:a16="http://schemas.microsoft.com/office/drawing/2014/main" id="{8ED21F11-4A7C-48DB-85D7-B32FB4D90BCE}"/>
              </a:ext>
            </a:extLst>
          </p:cNvPr>
          <p:cNvGrpSpPr/>
          <p:nvPr/>
        </p:nvGrpSpPr>
        <p:grpSpPr>
          <a:xfrm>
            <a:off x="6786737" y="847774"/>
            <a:ext cx="1649313" cy="3447951"/>
            <a:chOff x="5454100" y="847775"/>
            <a:chExt cx="1649313" cy="3447951"/>
          </a:xfrm>
          <a:solidFill>
            <a:schemeClr val="accent6">
              <a:lumMod val="75000"/>
            </a:schemeClr>
          </a:solidFill>
        </p:grpSpPr>
        <p:sp>
          <p:nvSpPr>
            <p:cNvPr id="8" name="Google Shape;1295;p64">
              <a:extLst>
                <a:ext uri="{FF2B5EF4-FFF2-40B4-BE49-F238E27FC236}">
                  <a16:creationId xmlns:a16="http://schemas.microsoft.com/office/drawing/2014/main" id="{276F5EE8-BAD9-4078-AA93-C87027EC199A}"/>
                </a:ext>
              </a:extLst>
            </p:cNvPr>
            <p:cNvSpPr/>
            <p:nvPr/>
          </p:nvSpPr>
          <p:spPr>
            <a:xfrm>
              <a:off x="5454100" y="847775"/>
              <a:ext cx="1649313" cy="3447951"/>
            </a:xfrm>
            <a:custGeom>
              <a:avLst/>
              <a:gdLst/>
              <a:ahLst/>
              <a:cxnLst/>
              <a:rect l="l" t="t" r="r" b="b"/>
              <a:pathLst>
                <a:path w="14020" h="29670" extrusionOk="0">
                  <a:moveTo>
                    <a:pt x="8161" y="2281"/>
                  </a:moveTo>
                  <a:cubicBezTo>
                    <a:pt x="8328" y="2281"/>
                    <a:pt x="8474" y="2427"/>
                    <a:pt x="8474" y="2595"/>
                  </a:cubicBezTo>
                  <a:lnTo>
                    <a:pt x="8474" y="2616"/>
                  </a:lnTo>
                  <a:cubicBezTo>
                    <a:pt x="8474" y="2804"/>
                    <a:pt x="8328" y="2929"/>
                    <a:pt x="8161" y="2929"/>
                  </a:cubicBezTo>
                  <a:lnTo>
                    <a:pt x="6026" y="2929"/>
                  </a:lnTo>
                  <a:cubicBezTo>
                    <a:pt x="5838" y="2929"/>
                    <a:pt x="5692" y="2804"/>
                    <a:pt x="5692" y="2616"/>
                  </a:cubicBezTo>
                  <a:lnTo>
                    <a:pt x="5692" y="2595"/>
                  </a:lnTo>
                  <a:cubicBezTo>
                    <a:pt x="5692" y="2427"/>
                    <a:pt x="5838" y="2281"/>
                    <a:pt x="6026" y="2281"/>
                  </a:cubicBezTo>
                  <a:close/>
                  <a:moveTo>
                    <a:pt x="13036" y="4248"/>
                  </a:moveTo>
                  <a:lnTo>
                    <a:pt x="13036" y="25422"/>
                  </a:lnTo>
                  <a:lnTo>
                    <a:pt x="1151" y="25422"/>
                  </a:lnTo>
                  <a:lnTo>
                    <a:pt x="1151" y="4248"/>
                  </a:lnTo>
                  <a:close/>
                  <a:moveTo>
                    <a:pt x="1988" y="0"/>
                  </a:moveTo>
                  <a:cubicBezTo>
                    <a:pt x="900" y="0"/>
                    <a:pt x="0" y="900"/>
                    <a:pt x="0" y="2009"/>
                  </a:cubicBezTo>
                  <a:lnTo>
                    <a:pt x="0" y="27661"/>
                  </a:lnTo>
                  <a:cubicBezTo>
                    <a:pt x="0" y="28770"/>
                    <a:pt x="900" y="29670"/>
                    <a:pt x="1988" y="29670"/>
                  </a:cubicBezTo>
                  <a:lnTo>
                    <a:pt x="12010" y="29670"/>
                  </a:lnTo>
                  <a:cubicBezTo>
                    <a:pt x="13119" y="29670"/>
                    <a:pt x="14019" y="28770"/>
                    <a:pt x="14019" y="27661"/>
                  </a:cubicBezTo>
                  <a:lnTo>
                    <a:pt x="14019" y="2009"/>
                  </a:lnTo>
                  <a:cubicBezTo>
                    <a:pt x="14019" y="900"/>
                    <a:pt x="13119" y="0"/>
                    <a:pt x="1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6;p64">
              <a:extLst>
                <a:ext uri="{FF2B5EF4-FFF2-40B4-BE49-F238E27FC236}">
                  <a16:creationId xmlns:a16="http://schemas.microsoft.com/office/drawing/2014/main" id="{A006F2E9-8842-4AB8-A5C1-0683429BAC32}"/>
                </a:ext>
              </a:extLst>
            </p:cNvPr>
            <p:cNvSpPr/>
            <p:nvPr/>
          </p:nvSpPr>
          <p:spPr>
            <a:xfrm>
              <a:off x="6147853" y="3905889"/>
              <a:ext cx="246900" cy="2469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285;p64">
            <a:extLst>
              <a:ext uri="{FF2B5EF4-FFF2-40B4-BE49-F238E27FC236}">
                <a16:creationId xmlns:a16="http://schemas.microsoft.com/office/drawing/2014/main" id="{F353327B-C25A-450B-9726-CB8977995975}"/>
              </a:ext>
            </a:extLst>
          </p:cNvPr>
          <p:cNvSpPr/>
          <p:nvPr/>
        </p:nvSpPr>
        <p:spPr>
          <a:xfrm>
            <a:off x="6907443" y="1346599"/>
            <a:ext cx="1407900" cy="244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618ACA-6162-4222-A972-10C58F977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443" y="1652330"/>
            <a:ext cx="1420444" cy="15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7"/>
          <p:cNvSpPr txBox="1">
            <a:spLocks noGrp="1"/>
          </p:cNvSpPr>
          <p:nvPr>
            <p:ph type="title"/>
          </p:nvPr>
        </p:nvSpPr>
        <p:spPr>
          <a:xfrm>
            <a:off x="1408594" y="820939"/>
            <a:ext cx="3962860" cy="1659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Дякую   за увагу!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92" name="Google Shape;1392;p67"/>
          <p:cNvGrpSpPr/>
          <p:nvPr/>
        </p:nvGrpSpPr>
        <p:grpSpPr>
          <a:xfrm>
            <a:off x="887273" y="2863362"/>
            <a:ext cx="387681" cy="387661"/>
            <a:chOff x="266768" y="1721375"/>
            <a:chExt cx="397907" cy="397887"/>
          </a:xfrm>
        </p:grpSpPr>
        <p:sp>
          <p:nvSpPr>
            <p:cNvPr id="1393" name="Google Shape;1393;p67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7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67"/>
          <p:cNvGrpSpPr/>
          <p:nvPr/>
        </p:nvGrpSpPr>
        <p:grpSpPr>
          <a:xfrm>
            <a:off x="1473190" y="2870683"/>
            <a:ext cx="387539" cy="386888"/>
            <a:chOff x="2408992" y="1722875"/>
            <a:chExt cx="397761" cy="397093"/>
          </a:xfrm>
        </p:grpSpPr>
        <p:sp>
          <p:nvSpPr>
            <p:cNvPr id="1401" name="Google Shape;1401;p67"/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7"/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67"/>
          <p:cNvGrpSpPr/>
          <p:nvPr/>
        </p:nvGrpSpPr>
        <p:grpSpPr>
          <a:xfrm>
            <a:off x="4618225" y="901074"/>
            <a:ext cx="3637637" cy="3348425"/>
            <a:chOff x="4618225" y="901074"/>
            <a:chExt cx="3637637" cy="3348425"/>
          </a:xfrm>
        </p:grpSpPr>
        <p:grpSp>
          <p:nvGrpSpPr>
            <p:cNvPr id="1404" name="Google Shape;1404;p67"/>
            <p:cNvGrpSpPr/>
            <p:nvPr/>
          </p:nvGrpSpPr>
          <p:grpSpPr>
            <a:xfrm>
              <a:off x="4618225" y="901074"/>
              <a:ext cx="3637637" cy="3348425"/>
              <a:chOff x="4618225" y="901074"/>
              <a:chExt cx="3637637" cy="3348425"/>
            </a:xfrm>
          </p:grpSpPr>
          <p:grpSp>
            <p:nvGrpSpPr>
              <p:cNvPr id="1405" name="Google Shape;1405;p67"/>
              <p:cNvGrpSpPr/>
              <p:nvPr/>
            </p:nvGrpSpPr>
            <p:grpSpPr>
              <a:xfrm>
                <a:off x="5138813" y="901074"/>
                <a:ext cx="3117049" cy="3348425"/>
                <a:chOff x="-1949607" y="1079125"/>
                <a:chExt cx="1156433" cy="1242274"/>
              </a:xfrm>
            </p:grpSpPr>
            <p:sp>
              <p:nvSpPr>
                <p:cNvPr id="1406" name="Google Shape;1406;p67"/>
                <p:cNvSpPr/>
                <p:nvPr/>
              </p:nvSpPr>
              <p:spPr>
                <a:xfrm>
                  <a:off x="-1607512" y="2100787"/>
                  <a:ext cx="765471" cy="3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2" h="1195" extrusionOk="0">
                      <a:moveTo>
                        <a:pt x="13166" y="0"/>
                      </a:moveTo>
                      <a:cubicBezTo>
                        <a:pt x="5892" y="0"/>
                        <a:pt x="0" y="267"/>
                        <a:pt x="0" y="597"/>
                      </a:cubicBezTo>
                      <a:cubicBezTo>
                        <a:pt x="0" y="927"/>
                        <a:pt x="5892" y="1194"/>
                        <a:pt x="13166" y="1194"/>
                      </a:cubicBezTo>
                      <a:cubicBezTo>
                        <a:pt x="20440" y="1194"/>
                        <a:pt x="26332" y="927"/>
                        <a:pt x="26332" y="597"/>
                      </a:cubicBezTo>
                      <a:cubicBezTo>
                        <a:pt x="26332" y="267"/>
                        <a:pt x="20425" y="0"/>
                        <a:pt x="1316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67"/>
                <p:cNvSpPr/>
                <p:nvPr/>
              </p:nvSpPr>
              <p:spPr>
                <a:xfrm>
                  <a:off x="-1666437" y="1420289"/>
                  <a:ext cx="872827" cy="484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5" h="16654" extrusionOk="0">
                      <a:moveTo>
                        <a:pt x="30024" y="1461"/>
                      </a:moveTo>
                      <a:lnTo>
                        <a:pt x="30024" y="16654"/>
                      </a:lnTo>
                      <a:lnTo>
                        <a:pt x="1" y="16654"/>
                      </a:lnTo>
                      <a:lnTo>
                        <a:pt x="1" y="1461"/>
                      </a:lnTo>
                      <a:cubicBezTo>
                        <a:pt x="1" y="660"/>
                        <a:pt x="660" y="0"/>
                        <a:pt x="1462" y="0"/>
                      </a:cubicBezTo>
                      <a:lnTo>
                        <a:pt x="28579" y="0"/>
                      </a:lnTo>
                      <a:cubicBezTo>
                        <a:pt x="29380" y="0"/>
                        <a:pt x="30024" y="660"/>
                        <a:pt x="30024" y="146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67"/>
                <p:cNvSpPr/>
                <p:nvPr/>
              </p:nvSpPr>
              <p:spPr>
                <a:xfrm>
                  <a:off x="-1256290" y="1436249"/>
                  <a:ext cx="52995" cy="8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00" extrusionOk="0">
                      <a:moveTo>
                        <a:pt x="141" y="1"/>
                      </a:moveTo>
                      <a:cubicBezTo>
                        <a:pt x="63" y="1"/>
                        <a:pt x="0" y="64"/>
                        <a:pt x="0" y="142"/>
                      </a:cubicBezTo>
                      <a:lnTo>
                        <a:pt x="0" y="174"/>
                      </a:lnTo>
                      <a:cubicBezTo>
                        <a:pt x="0" y="237"/>
                        <a:pt x="63" y="299"/>
                        <a:pt x="141" y="299"/>
                      </a:cubicBezTo>
                      <a:lnTo>
                        <a:pt x="1697" y="299"/>
                      </a:lnTo>
                      <a:cubicBezTo>
                        <a:pt x="1760" y="299"/>
                        <a:pt x="1822" y="237"/>
                        <a:pt x="1822" y="174"/>
                      </a:cubicBezTo>
                      <a:lnTo>
                        <a:pt x="1822" y="142"/>
                      </a:lnTo>
                      <a:cubicBezTo>
                        <a:pt x="1822" y="64"/>
                        <a:pt x="1760" y="1"/>
                        <a:pt x="1697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67"/>
                <p:cNvSpPr/>
                <p:nvPr/>
              </p:nvSpPr>
              <p:spPr>
                <a:xfrm>
                  <a:off x="-1636757" y="1459098"/>
                  <a:ext cx="813902" cy="40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8" h="13826" extrusionOk="0">
                      <a:moveTo>
                        <a:pt x="27998" y="330"/>
                      </a:moveTo>
                      <a:lnTo>
                        <a:pt x="27998" y="13496"/>
                      </a:lnTo>
                      <a:cubicBezTo>
                        <a:pt x="27998" y="13669"/>
                        <a:pt x="27841" y="13826"/>
                        <a:pt x="27668" y="13826"/>
                      </a:cubicBezTo>
                      <a:lnTo>
                        <a:pt x="331" y="13826"/>
                      </a:lnTo>
                      <a:cubicBezTo>
                        <a:pt x="252" y="13826"/>
                        <a:pt x="189" y="13795"/>
                        <a:pt x="142" y="13763"/>
                      </a:cubicBezTo>
                      <a:cubicBezTo>
                        <a:pt x="64" y="13700"/>
                        <a:pt x="1" y="13606"/>
                        <a:pt x="1" y="13496"/>
                      </a:cubicBezTo>
                      <a:lnTo>
                        <a:pt x="1" y="330"/>
                      </a:lnTo>
                      <a:cubicBezTo>
                        <a:pt x="1" y="142"/>
                        <a:pt x="142" y="0"/>
                        <a:pt x="331" y="0"/>
                      </a:cubicBezTo>
                      <a:lnTo>
                        <a:pt x="27668" y="0"/>
                      </a:lnTo>
                      <a:cubicBezTo>
                        <a:pt x="27778" y="0"/>
                        <a:pt x="27872" y="48"/>
                        <a:pt x="27935" y="142"/>
                      </a:cubicBezTo>
                      <a:cubicBezTo>
                        <a:pt x="27966" y="205"/>
                        <a:pt x="27998" y="252"/>
                        <a:pt x="27998" y="3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67"/>
                <p:cNvSpPr/>
                <p:nvPr/>
              </p:nvSpPr>
              <p:spPr>
                <a:xfrm>
                  <a:off x="-1353587" y="1533371"/>
                  <a:ext cx="251601" cy="24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8495" extrusionOk="0">
                      <a:moveTo>
                        <a:pt x="4308" y="1"/>
                      </a:moveTo>
                      <a:cubicBezTo>
                        <a:pt x="3432" y="1"/>
                        <a:pt x="2615" y="263"/>
                        <a:pt x="1933" y="713"/>
                      </a:cubicBezTo>
                      <a:cubicBezTo>
                        <a:pt x="1886" y="745"/>
                        <a:pt x="1886" y="823"/>
                        <a:pt x="1933" y="870"/>
                      </a:cubicBezTo>
                      <a:cubicBezTo>
                        <a:pt x="1949" y="886"/>
                        <a:pt x="1968" y="894"/>
                        <a:pt x="1990" y="894"/>
                      </a:cubicBezTo>
                      <a:cubicBezTo>
                        <a:pt x="2012" y="894"/>
                        <a:pt x="2035" y="886"/>
                        <a:pt x="2059" y="870"/>
                      </a:cubicBezTo>
                      <a:cubicBezTo>
                        <a:pt x="2696" y="440"/>
                        <a:pt x="3460" y="192"/>
                        <a:pt x="4284" y="192"/>
                      </a:cubicBezTo>
                      <a:cubicBezTo>
                        <a:pt x="4333" y="192"/>
                        <a:pt x="4382" y="193"/>
                        <a:pt x="4431" y="195"/>
                      </a:cubicBezTo>
                      <a:cubicBezTo>
                        <a:pt x="6536" y="273"/>
                        <a:pt x="8249" y="1954"/>
                        <a:pt x="8343" y="4060"/>
                      </a:cubicBezTo>
                      <a:cubicBezTo>
                        <a:pt x="8450" y="6383"/>
                        <a:pt x="6594" y="8290"/>
                        <a:pt x="4294" y="8290"/>
                      </a:cubicBezTo>
                      <a:cubicBezTo>
                        <a:pt x="4230" y="8290"/>
                        <a:pt x="4166" y="8289"/>
                        <a:pt x="4101" y="8286"/>
                      </a:cubicBezTo>
                      <a:cubicBezTo>
                        <a:pt x="2027" y="8192"/>
                        <a:pt x="331" y="6511"/>
                        <a:pt x="252" y="4421"/>
                      </a:cubicBezTo>
                      <a:cubicBezTo>
                        <a:pt x="205" y="3258"/>
                        <a:pt x="645" y="2206"/>
                        <a:pt x="1383" y="1436"/>
                      </a:cubicBezTo>
                      <a:cubicBezTo>
                        <a:pt x="1415" y="1389"/>
                        <a:pt x="1415" y="1326"/>
                        <a:pt x="1383" y="1295"/>
                      </a:cubicBezTo>
                      <a:lnTo>
                        <a:pt x="1367" y="1295"/>
                      </a:lnTo>
                      <a:cubicBezTo>
                        <a:pt x="1352" y="1279"/>
                        <a:pt x="1328" y="1271"/>
                        <a:pt x="1305" y="1271"/>
                      </a:cubicBezTo>
                      <a:cubicBezTo>
                        <a:pt x="1281" y="1271"/>
                        <a:pt x="1257" y="1279"/>
                        <a:pt x="1242" y="1295"/>
                      </a:cubicBezTo>
                      <a:cubicBezTo>
                        <a:pt x="456" y="2096"/>
                        <a:pt x="1" y="3211"/>
                        <a:pt x="48" y="4437"/>
                      </a:cubicBezTo>
                      <a:cubicBezTo>
                        <a:pt x="142" y="6621"/>
                        <a:pt x="1917" y="8380"/>
                        <a:pt x="4101" y="8490"/>
                      </a:cubicBezTo>
                      <a:cubicBezTo>
                        <a:pt x="4165" y="8493"/>
                        <a:pt x="4229" y="8494"/>
                        <a:pt x="4292" y="8494"/>
                      </a:cubicBezTo>
                      <a:cubicBezTo>
                        <a:pt x="6703" y="8494"/>
                        <a:pt x="8654" y="6478"/>
                        <a:pt x="8532" y="4044"/>
                      </a:cubicBezTo>
                      <a:cubicBezTo>
                        <a:pt x="8437" y="1876"/>
                        <a:pt x="6693" y="132"/>
                        <a:pt x="4525" y="6"/>
                      </a:cubicBezTo>
                      <a:cubicBezTo>
                        <a:pt x="4453" y="3"/>
                        <a:pt x="4380" y="1"/>
                        <a:pt x="4308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67"/>
                <p:cNvSpPr/>
                <p:nvPr/>
              </p:nvSpPr>
              <p:spPr>
                <a:xfrm>
                  <a:off x="-1277307" y="1580581"/>
                  <a:ext cx="123780" cy="14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8" h="4966" extrusionOk="0">
                      <a:moveTo>
                        <a:pt x="0" y="1"/>
                      </a:moveTo>
                      <a:lnTo>
                        <a:pt x="0" y="4965"/>
                      </a:lnTo>
                      <a:lnTo>
                        <a:pt x="4258" y="248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67"/>
                <p:cNvSpPr/>
                <p:nvPr/>
              </p:nvSpPr>
              <p:spPr>
                <a:xfrm>
                  <a:off x="-1644518" y="1955089"/>
                  <a:ext cx="3692" cy="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95" extrusionOk="0">
                      <a:moveTo>
                        <a:pt x="1" y="0"/>
                      </a:moveTo>
                      <a:cubicBezTo>
                        <a:pt x="48" y="32"/>
                        <a:pt x="79" y="63"/>
                        <a:pt x="126" y="95"/>
                      </a:cubicBezTo>
                      <a:cubicBezTo>
                        <a:pt x="79" y="63"/>
                        <a:pt x="48" y="3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67"/>
                <p:cNvSpPr/>
                <p:nvPr/>
              </p:nvSpPr>
              <p:spPr>
                <a:xfrm>
                  <a:off x="-1665972" y="1904391"/>
                  <a:ext cx="872798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4" h="2373" extrusionOk="0">
                      <a:moveTo>
                        <a:pt x="0" y="1"/>
                      </a:moveTo>
                      <a:cubicBezTo>
                        <a:pt x="0" y="409"/>
                        <a:pt x="95" y="770"/>
                        <a:pt x="267" y="1100"/>
                      </a:cubicBezTo>
                      <a:cubicBezTo>
                        <a:pt x="377" y="1320"/>
                        <a:pt x="519" y="1509"/>
                        <a:pt x="692" y="1682"/>
                      </a:cubicBezTo>
                      <a:cubicBezTo>
                        <a:pt x="707" y="1697"/>
                        <a:pt x="723" y="1713"/>
                        <a:pt x="739" y="1744"/>
                      </a:cubicBezTo>
                      <a:cubicBezTo>
                        <a:pt x="786" y="1776"/>
                        <a:pt x="817" y="1807"/>
                        <a:pt x="864" y="1839"/>
                      </a:cubicBezTo>
                      <a:cubicBezTo>
                        <a:pt x="943" y="1902"/>
                        <a:pt x="1037" y="1964"/>
                        <a:pt x="1116" y="2027"/>
                      </a:cubicBezTo>
                      <a:cubicBezTo>
                        <a:pt x="1477" y="2247"/>
                        <a:pt x="1917" y="2373"/>
                        <a:pt x="2373" y="2373"/>
                      </a:cubicBezTo>
                      <a:lnTo>
                        <a:pt x="27636" y="2373"/>
                      </a:lnTo>
                      <a:cubicBezTo>
                        <a:pt x="27903" y="2373"/>
                        <a:pt x="28170" y="2341"/>
                        <a:pt x="28406" y="2247"/>
                      </a:cubicBezTo>
                      <a:cubicBezTo>
                        <a:pt x="28751" y="2137"/>
                        <a:pt x="29066" y="1933"/>
                        <a:pt x="29317" y="1682"/>
                      </a:cubicBezTo>
                      <a:cubicBezTo>
                        <a:pt x="29490" y="1509"/>
                        <a:pt x="29631" y="1320"/>
                        <a:pt x="29741" y="1100"/>
                      </a:cubicBezTo>
                      <a:cubicBezTo>
                        <a:pt x="29914" y="770"/>
                        <a:pt x="30024" y="409"/>
                        <a:pt x="30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67"/>
                <p:cNvSpPr/>
                <p:nvPr/>
              </p:nvSpPr>
              <p:spPr>
                <a:xfrm>
                  <a:off x="-1295127" y="1927676"/>
                  <a:ext cx="130641" cy="1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4" h="614" extrusionOk="0">
                      <a:moveTo>
                        <a:pt x="4494" y="268"/>
                      </a:moveTo>
                      <a:lnTo>
                        <a:pt x="4494" y="346"/>
                      </a:lnTo>
                      <a:cubicBezTo>
                        <a:pt x="4494" y="488"/>
                        <a:pt x="4368" y="614"/>
                        <a:pt x="4211" y="614"/>
                      </a:cubicBezTo>
                      <a:lnTo>
                        <a:pt x="268" y="614"/>
                      </a:lnTo>
                      <a:cubicBezTo>
                        <a:pt x="126" y="614"/>
                        <a:pt x="1" y="488"/>
                        <a:pt x="1" y="346"/>
                      </a:cubicBezTo>
                      <a:lnTo>
                        <a:pt x="1" y="268"/>
                      </a:lnTo>
                      <a:cubicBezTo>
                        <a:pt x="1" y="126"/>
                        <a:pt x="111" y="1"/>
                        <a:pt x="268" y="1"/>
                      </a:cubicBezTo>
                      <a:lnTo>
                        <a:pt x="4211" y="1"/>
                      </a:lnTo>
                      <a:cubicBezTo>
                        <a:pt x="4368" y="1"/>
                        <a:pt x="4494" y="126"/>
                        <a:pt x="4494" y="26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67"/>
                <p:cNvSpPr/>
                <p:nvPr/>
              </p:nvSpPr>
              <p:spPr>
                <a:xfrm>
                  <a:off x="-1358616" y="1973345"/>
                  <a:ext cx="258083" cy="10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8" h="3709" extrusionOk="0">
                      <a:moveTo>
                        <a:pt x="1" y="1"/>
                      </a:moveTo>
                      <a:lnTo>
                        <a:pt x="1" y="3709"/>
                      </a:lnTo>
                      <a:lnTo>
                        <a:pt x="8877" y="3709"/>
                      </a:lnTo>
                      <a:lnTo>
                        <a:pt x="8877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67"/>
                <p:cNvSpPr/>
                <p:nvPr/>
              </p:nvSpPr>
              <p:spPr>
                <a:xfrm>
                  <a:off x="-1451785" y="2081136"/>
                  <a:ext cx="443957" cy="3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2" h="1274" extrusionOk="0">
                      <a:moveTo>
                        <a:pt x="865" y="1"/>
                      </a:moveTo>
                      <a:cubicBezTo>
                        <a:pt x="394" y="1"/>
                        <a:pt x="1" y="393"/>
                        <a:pt x="1" y="865"/>
                      </a:cubicBezTo>
                      <a:lnTo>
                        <a:pt x="1" y="1273"/>
                      </a:lnTo>
                      <a:lnTo>
                        <a:pt x="15272" y="1273"/>
                      </a:lnTo>
                      <a:lnTo>
                        <a:pt x="15272" y="865"/>
                      </a:lnTo>
                      <a:cubicBezTo>
                        <a:pt x="15272" y="393"/>
                        <a:pt x="14879" y="1"/>
                        <a:pt x="14408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67"/>
                <p:cNvSpPr/>
                <p:nvPr/>
              </p:nvSpPr>
              <p:spPr>
                <a:xfrm>
                  <a:off x="-1605245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67"/>
                <p:cNvSpPr/>
                <p:nvPr/>
              </p:nvSpPr>
              <p:spPr>
                <a:xfrm>
                  <a:off x="-1605245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67"/>
                <p:cNvSpPr/>
                <p:nvPr/>
              </p:nvSpPr>
              <p:spPr>
                <a:xfrm>
                  <a:off x="-1605245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67"/>
                <p:cNvSpPr/>
                <p:nvPr/>
              </p:nvSpPr>
              <p:spPr>
                <a:xfrm>
                  <a:off x="-1605245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67"/>
                <p:cNvSpPr/>
                <p:nvPr/>
              </p:nvSpPr>
              <p:spPr>
                <a:xfrm>
                  <a:off x="-1605245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67"/>
                <p:cNvSpPr/>
                <p:nvPr/>
              </p:nvSpPr>
              <p:spPr>
                <a:xfrm>
                  <a:off x="-1605245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1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67"/>
                <p:cNvSpPr/>
                <p:nvPr/>
              </p:nvSpPr>
              <p:spPr>
                <a:xfrm>
                  <a:off x="-1605245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67"/>
                <p:cNvSpPr/>
                <p:nvPr/>
              </p:nvSpPr>
              <p:spPr>
                <a:xfrm>
                  <a:off x="-1605245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67"/>
                <p:cNvSpPr/>
                <p:nvPr/>
              </p:nvSpPr>
              <p:spPr>
                <a:xfrm>
                  <a:off x="-1051696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67"/>
                <p:cNvSpPr/>
                <p:nvPr/>
              </p:nvSpPr>
              <p:spPr>
                <a:xfrm>
                  <a:off x="-1051696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67"/>
                <p:cNvSpPr/>
                <p:nvPr/>
              </p:nvSpPr>
              <p:spPr>
                <a:xfrm>
                  <a:off x="-1051696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67"/>
                <p:cNvSpPr/>
                <p:nvPr/>
              </p:nvSpPr>
              <p:spPr>
                <a:xfrm>
                  <a:off x="-1051696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67"/>
                <p:cNvSpPr/>
                <p:nvPr/>
              </p:nvSpPr>
              <p:spPr>
                <a:xfrm>
                  <a:off x="-1051696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67"/>
                <p:cNvSpPr/>
                <p:nvPr/>
              </p:nvSpPr>
              <p:spPr>
                <a:xfrm>
                  <a:off x="-1051696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1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67"/>
                <p:cNvSpPr/>
                <p:nvPr/>
              </p:nvSpPr>
              <p:spPr>
                <a:xfrm>
                  <a:off x="-1051696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67"/>
                <p:cNvSpPr/>
                <p:nvPr/>
              </p:nvSpPr>
              <p:spPr>
                <a:xfrm>
                  <a:off x="-1051696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67"/>
                <p:cNvSpPr/>
                <p:nvPr/>
              </p:nvSpPr>
              <p:spPr>
                <a:xfrm>
                  <a:off x="-942538" y="2196398"/>
                  <a:ext cx="144798" cy="102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" h="3540" extrusionOk="0">
                      <a:moveTo>
                        <a:pt x="1648" y="1"/>
                      </a:moveTo>
                      <a:cubicBezTo>
                        <a:pt x="1098" y="1"/>
                        <a:pt x="640" y="194"/>
                        <a:pt x="425" y="576"/>
                      </a:cubicBezTo>
                      <a:cubicBezTo>
                        <a:pt x="0" y="1299"/>
                        <a:pt x="597" y="2414"/>
                        <a:pt x="1729" y="3074"/>
                      </a:cubicBezTo>
                      <a:cubicBezTo>
                        <a:pt x="2269" y="3385"/>
                        <a:pt x="2838" y="3539"/>
                        <a:pt x="3331" y="3539"/>
                      </a:cubicBezTo>
                      <a:cubicBezTo>
                        <a:pt x="3884" y="3539"/>
                        <a:pt x="4341" y="3346"/>
                        <a:pt x="4557" y="2964"/>
                      </a:cubicBezTo>
                      <a:cubicBezTo>
                        <a:pt x="4981" y="2241"/>
                        <a:pt x="4384" y="1126"/>
                        <a:pt x="3237" y="466"/>
                      </a:cubicBezTo>
                      <a:cubicBezTo>
                        <a:pt x="2703" y="155"/>
                        <a:pt x="2138" y="1"/>
                        <a:pt x="164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67"/>
                <p:cNvSpPr/>
                <p:nvPr/>
              </p:nvSpPr>
              <p:spPr>
                <a:xfrm>
                  <a:off x="-943905" y="2187212"/>
                  <a:ext cx="137327" cy="90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" h="3096" extrusionOk="0">
                      <a:moveTo>
                        <a:pt x="1532" y="0"/>
                      </a:moveTo>
                      <a:cubicBezTo>
                        <a:pt x="1462" y="0"/>
                        <a:pt x="1391" y="4"/>
                        <a:pt x="1320" y="12"/>
                      </a:cubicBezTo>
                      <a:cubicBezTo>
                        <a:pt x="1226" y="28"/>
                        <a:pt x="1131" y="44"/>
                        <a:pt x="1053" y="59"/>
                      </a:cubicBezTo>
                      <a:cubicBezTo>
                        <a:pt x="849" y="122"/>
                        <a:pt x="660" y="216"/>
                        <a:pt x="472" y="342"/>
                      </a:cubicBezTo>
                      <a:cubicBezTo>
                        <a:pt x="440" y="358"/>
                        <a:pt x="424" y="374"/>
                        <a:pt x="393" y="405"/>
                      </a:cubicBezTo>
                      <a:cubicBezTo>
                        <a:pt x="393" y="405"/>
                        <a:pt x="0" y="861"/>
                        <a:pt x="314" y="1222"/>
                      </a:cubicBezTo>
                      <a:lnTo>
                        <a:pt x="330" y="1238"/>
                      </a:lnTo>
                      <a:cubicBezTo>
                        <a:pt x="346" y="1253"/>
                        <a:pt x="377" y="1269"/>
                        <a:pt x="393" y="1301"/>
                      </a:cubicBezTo>
                      <a:cubicBezTo>
                        <a:pt x="959" y="1756"/>
                        <a:pt x="1163" y="1568"/>
                        <a:pt x="1477" y="2259"/>
                      </a:cubicBezTo>
                      <a:cubicBezTo>
                        <a:pt x="1493" y="2306"/>
                        <a:pt x="1524" y="2353"/>
                        <a:pt x="1540" y="2400"/>
                      </a:cubicBezTo>
                      <a:cubicBezTo>
                        <a:pt x="1707" y="2794"/>
                        <a:pt x="2677" y="3095"/>
                        <a:pt x="3481" y="3095"/>
                      </a:cubicBezTo>
                      <a:cubicBezTo>
                        <a:pt x="3961" y="3095"/>
                        <a:pt x="4382" y="2988"/>
                        <a:pt x="4541" y="2730"/>
                      </a:cubicBezTo>
                      <a:cubicBezTo>
                        <a:pt x="4556" y="2699"/>
                        <a:pt x="4572" y="2667"/>
                        <a:pt x="4588" y="2636"/>
                      </a:cubicBezTo>
                      <a:cubicBezTo>
                        <a:pt x="4723" y="1944"/>
                        <a:pt x="3117" y="0"/>
                        <a:pt x="15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67"/>
                <p:cNvSpPr/>
                <p:nvPr/>
              </p:nvSpPr>
              <p:spPr>
                <a:xfrm>
                  <a:off x="-943905" y="2197154"/>
                  <a:ext cx="132007" cy="8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1" h="3080" extrusionOk="0">
                      <a:moveTo>
                        <a:pt x="4541" y="2388"/>
                      </a:moveTo>
                      <a:cubicBezTo>
                        <a:pt x="4117" y="3080"/>
                        <a:pt x="1807" y="2687"/>
                        <a:pt x="1540" y="2058"/>
                      </a:cubicBezTo>
                      <a:cubicBezTo>
                        <a:pt x="1524" y="2011"/>
                        <a:pt x="1493" y="1964"/>
                        <a:pt x="1477" y="1917"/>
                      </a:cubicBezTo>
                      <a:cubicBezTo>
                        <a:pt x="1163" y="1226"/>
                        <a:pt x="943" y="1446"/>
                        <a:pt x="393" y="959"/>
                      </a:cubicBezTo>
                      <a:cubicBezTo>
                        <a:pt x="377" y="927"/>
                        <a:pt x="346" y="911"/>
                        <a:pt x="330" y="896"/>
                      </a:cubicBezTo>
                      <a:lnTo>
                        <a:pt x="314" y="880"/>
                      </a:lnTo>
                      <a:cubicBezTo>
                        <a:pt x="0" y="519"/>
                        <a:pt x="393" y="63"/>
                        <a:pt x="393" y="63"/>
                      </a:cubicBezTo>
                      <a:cubicBezTo>
                        <a:pt x="424" y="32"/>
                        <a:pt x="440" y="16"/>
                        <a:pt x="472" y="0"/>
                      </a:cubicBezTo>
                      <a:cubicBezTo>
                        <a:pt x="424" y="142"/>
                        <a:pt x="377" y="440"/>
                        <a:pt x="739" y="739"/>
                      </a:cubicBezTo>
                      <a:cubicBezTo>
                        <a:pt x="833" y="801"/>
                        <a:pt x="927" y="849"/>
                        <a:pt x="1021" y="896"/>
                      </a:cubicBezTo>
                      <a:cubicBezTo>
                        <a:pt x="1100" y="927"/>
                        <a:pt x="1257" y="1053"/>
                        <a:pt x="1556" y="1446"/>
                      </a:cubicBezTo>
                      <a:cubicBezTo>
                        <a:pt x="2011" y="2090"/>
                        <a:pt x="1948" y="2168"/>
                        <a:pt x="2970" y="2451"/>
                      </a:cubicBezTo>
                      <a:cubicBezTo>
                        <a:pt x="3959" y="2718"/>
                        <a:pt x="4525" y="2404"/>
                        <a:pt x="4541" y="2388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67"/>
                <p:cNvSpPr/>
                <p:nvPr/>
              </p:nvSpPr>
              <p:spPr>
                <a:xfrm>
                  <a:off x="-913759" y="2187561"/>
                  <a:ext cx="29710" cy="1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66" extrusionOk="0">
                      <a:moveTo>
                        <a:pt x="1021" y="566"/>
                      </a:moveTo>
                      <a:cubicBezTo>
                        <a:pt x="424" y="63"/>
                        <a:pt x="0" y="47"/>
                        <a:pt x="0" y="47"/>
                      </a:cubicBezTo>
                      <a:cubicBezTo>
                        <a:pt x="94" y="32"/>
                        <a:pt x="189" y="16"/>
                        <a:pt x="283" y="0"/>
                      </a:cubicBezTo>
                      <a:cubicBezTo>
                        <a:pt x="754" y="157"/>
                        <a:pt x="1006" y="534"/>
                        <a:pt x="1021" y="566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67"/>
                <p:cNvSpPr/>
                <p:nvPr/>
              </p:nvSpPr>
              <p:spPr>
                <a:xfrm>
                  <a:off x="-1602483" y="2172037"/>
                  <a:ext cx="712041" cy="149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4" h="5138" extrusionOk="0">
                      <a:moveTo>
                        <a:pt x="3237" y="0"/>
                      </a:moveTo>
                      <a:lnTo>
                        <a:pt x="0" y="5138"/>
                      </a:lnTo>
                      <a:lnTo>
                        <a:pt x="24493" y="5138"/>
                      </a:lnTo>
                      <a:lnTo>
                        <a:pt x="21257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67"/>
                <p:cNvSpPr/>
                <p:nvPr/>
              </p:nvSpPr>
              <p:spPr>
                <a:xfrm>
                  <a:off x="-1578733" y="2172037"/>
                  <a:ext cx="666372" cy="10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3" h="3551" extrusionOk="0">
                      <a:moveTo>
                        <a:pt x="2231" y="0"/>
                      </a:moveTo>
                      <a:lnTo>
                        <a:pt x="0" y="3551"/>
                      </a:lnTo>
                      <a:lnTo>
                        <a:pt x="22922" y="3551"/>
                      </a:lnTo>
                      <a:lnTo>
                        <a:pt x="20691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67"/>
                <p:cNvSpPr/>
                <p:nvPr/>
              </p:nvSpPr>
              <p:spPr>
                <a:xfrm>
                  <a:off x="-1578733" y="2275236"/>
                  <a:ext cx="665906" cy="2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7" h="802" extrusionOk="0">
                      <a:moveTo>
                        <a:pt x="0" y="1"/>
                      </a:moveTo>
                      <a:lnTo>
                        <a:pt x="0" y="802"/>
                      </a:lnTo>
                      <a:lnTo>
                        <a:pt x="22907" y="802"/>
                      </a:lnTo>
                      <a:lnTo>
                        <a:pt x="22907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67"/>
                <p:cNvSpPr/>
                <p:nvPr/>
              </p:nvSpPr>
              <p:spPr>
                <a:xfrm>
                  <a:off x="-1016986" y="2179334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1" y="0"/>
                      </a:moveTo>
                      <a:lnTo>
                        <a:pt x="142" y="378"/>
                      </a:lnTo>
                      <a:lnTo>
                        <a:pt x="128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67"/>
                <p:cNvSpPr/>
                <p:nvPr/>
              </p:nvSpPr>
              <p:spPr>
                <a:xfrm>
                  <a:off x="-1054428" y="2179334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0"/>
                      </a:moveTo>
                      <a:lnTo>
                        <a:pt x="110" y="378"/>
                      </a:lnTo>
                      <a:lnTo>
                        <a:pt x="1273" y="378"/>
                      </a:lnTo>
                      <a:lnTo>
                        <a:pt x="11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67"/>
                <p:cNvSpPr/>
                <p:nvPr/>
              </p:nvSpPr>
              <p:spPr>
                <a:xfrm>
                  <a:off x="-1091434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42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67"/>
                <p:cNvSpPr/>
                <p:nvPr/>
              </p:nvSpPr>
              <p:spPr>
                <a:xfrm>
                  <a:off x="-1129341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26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67"/>
                <p:cNvSpPr/>
                <p:nvPr/>
              </p:nvSpPr>
              <p:spPr>
                <a:xfrm>
                  <a:off x="-1166318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31" y="378"/>
                      </a:lnTo>
                      <a:lnTo>
                        <a:pt x="1194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67"/>
                <p:cNvSpPr/>
                <p:nvPr/>
              </p:nvSpPr>
              <p:spPr>
                <a:xfrm>
                  <a:off x="-1203790" y="2179334"/>
                  <a:ext cx="34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78" extrusionOk="0">
                      <a:moveTo>
                        <a:pt x="1" y="0"/>
                      </a:moveTo>
                      <a:lnTo>
                        <a:pt x="16" y="378"/>
                      </a:lnTo>
                      <a:lnTo>
                        <a:pt x="117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67"/>
                <p:cNvSpPr/>
                <p:nvPr/>
              </p:nvSpPr>
              <p:spPr>
                <a:xfrm>
                  <a:off x="-1241232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0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67"/>
                <p:cNvSpPr/>
                <p:nvPr/>
              </p:nvSpPr>
              <p:spPr>
                <a:xfrm>
                  <a:off x="-1279139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32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67"/>
                <p:cNvSpPr/>
                <p:nvPr/>
              </p:nvSpPr>
              <p:spPr>
                <a:xfrm>
                  <a:off x="-1317046" y="2179334"/>
                  <a:ext cx="3427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378" extrusionOk="0">
                      <a:moveTo>
                        <a:pt x="6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67"/>
                <p:cNvSpPr/>
                <p:nvPr/>
              </p:nvSpPr>
              <p:spPr>
                <a:xfrm>
                  <a:off x="-1354953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79" y="0"/>
                      </a:moveTo>
                      <a:lnTo>
                        <a:pt x="0" y="378"/>
                      </a:lnTo>
                      <a:lnTo>
                        <a:pt x="1147" y="378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67"/>
                <p:cNvSpPr/>
                <p:nvPr/>
              </p:nvSpPr>
              <p:spPr>
                <a:xfrm>
                  <a:off x="-1393325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11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67"/>
                <p:cNvSpPr/>
                <p:nvPr/>
              </p:nvSpPr>
              <p:spPr>
                <a:xfrm>
                  <a:off x="-1431233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26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67"/>
                <p:cNvSpPr/>
                <p:nvPr/>
              </p:nvSpPr>
              <p:spPr>
                <a:xfrm>
                  <a:off x="-1469140" y="2179334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42" y="0"/>
                      </a:moveTo>
                      <a:lnTo>
                        <a:pt x="1" y="378"/>
                      </a:lnTo>
                      <a:lnTo>
                        <a:pt x="1148" y="378"/>
                      </a:lnTo>
                      <a:lnTo>
                        <a:pt x="12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67"/>
                <p:cNvSpPr/>
                <p:nvPr/>
              </p:nvSpPr>
              <p:spPr>
                <a:xfrm>
                  <a:off x="-1507483" y="2179334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7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67"/>
                <p:cNvSpPr/>
                <p:nvPr/>
              </p:nvSpPr>
              <p:spPr>
                <a:xfrm>
                  <a:off x="-1010126" y="2198985"/>
                  <a:ext cx="38838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378" extrusionOk="0">
                      <a:moveTo>
                        <a:pt x="0" y="0"/>
                      </a:moveTo>
                      <a:lnTo>
                        <a:pt x="142" y="377"/>
                      </a:lnTo>
                      <a:lnTo>
                        <a:pt x="1336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67"/>
                <p:cNvSpPr/>
                <p:nvPr/>
              </p:nvSpPr>
              <p:spPr>
                <a:xfrm>
                  <a:off x="-1048963" y="2198985"/>
                  <a:ext cx="3840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378" extrusionOk="0">
                      <a:moveTo>
                        <a:pt x="1" y="0"/>
                      </a:moveTo>
                      <a:lnTo>
                        <a:pt x="126" y="377"/>
                      </a:lnTo>
                      <a:lnTo>
                        <a:pt x="1320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67"/>
                <p:cNvSpPr/>
                <p:nvPr/>
              </p:nvSpPr>
              <p:spPr>
                <a:xfrm>
                  <a:off x="-1087306" y="2198985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0" y="0"/>
                      </a:moveTo>
                      <a:lnTo>
                        <a:pt x="79" y="377"/>
                      </a:lnTo>
                      <a:lnTo>
                        <a:pt x="1288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67"/>
                <p:cNvSpPr/>
                <p:nvPr/>
              </p:nvSpPr>
              <p:spPr>
                <a:xfrm>
                  <a:off x="-1126144" y="2198985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" y="0"/>
                      </a:moveTo>
                      <a:lnTo>
                        <a:pt x="63" y="377"/>
                      </a:lnTo>
                      <a:lnTo>
                        <a:pt x="1257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67"/>
                <p:cNvSpPr/>
                <p:nvPr/>
              </p:nvSpPr>
              <p:spPr>
                <a:xfrm>
                  <a:off x="-1164952" y="2198985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0"/>
                      </a:moveTo>
                      <a:lnTo>
                        <a:pt x="32" y="377"/>
                      </a:lnTo>
                      <a:lnTo>
                        <a:pt x="124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67"/>
                <p:cNvSpPr/>
                <p:nvPr/>
              </p:nvSpPr>
              <p:spPr>
                <a:xfrm>
                  <a:off x="-1203790" y="2198985"/>
                  <a:ext cx="3520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78" extrusionOk="0">
                      <a:moveTo>
                        <a:pt x="1" y="0"/>
                      </a:moveTo>
                      <a:lnTo>
                        <a:pt x="16" y="377"/>
                      </a:lnTo>
                      <a:lnTo>
                        <a:pt x="121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67"/>
                <p:cNvSpPr/>
                <p:nvPr/>
              </p:nvSpPr>
              <p:spPr>
                <a:xfrm>
                  <a:off x="-1242598" y="2198985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67"/>
                <p:cNvSpPr/>
                <p:nvPr/>
              </p:nvSpPr>
              <p:spPr>
                <a:xfrm>
                  <a:off x="-1281871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32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67"/>
                <p:cNvSpPr/>
                <p:nvPr/>
              </p:nvSpPr>
              <p:spPr>
                <a:xfrm>
                  <a:off x="-1321145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47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2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67"/>
                <p:cNvSpPr/>
                <p:nvPr/>
              </p:nvSpPr>
              <p:spPr>
                <a:xfrm>
                  <a:off x="-1360447" y="2198985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79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67"/>
                <p:cNvSpPr/>
                <p:nvPr/>
              </p:nvSpPr>
              <p:spPr>
                <a:xfrm>
                  <a:off x="-1400157" y="2198985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110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67"/>
                <p:cNvSpPr/>
                <p:nvPr/>
              </p:nvSpPr>
              <p:spPr>
                <a:xfrm>
                  <a:off x="-1439459" y="2198985"/>
                  <a:ext cx="3750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378" extrusionOk="0">
                      <a:moveTo>
                        <a:pt x="127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67"/>
                <p:cNvSpPr/>
                <p:nvPr/>
              </p:nvSpPr>
              <p:spPr>
                <a:xfrm>
                  <a:off x="-1479169" y="2198985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57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3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67"/>
                <p:cNvSpPr/>
                <p:nvPr/>
              </p:nvSpPr>
              <p:spPr>
                <a:xfrm>
                  <a:off x="-1518471" y="2198985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74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3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67"/>
                <p:cNvSpPr/>
                <p:nvPr/>
              </p:nvSpPr>
              <p:spPr>
                <a:xfrm>
                  <a:off x="-1003730" y="2218142"/>
                  <a:ext cx="39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378" extrusionOk="0">
                      <a:moveTo>
                        <a:pt x="0" y="1"/>
                      </a:moveTo>
                      <a:lnTo>
                        <a:pt x="142" y="378"/>
                      </a:lnTo>
                      <a:lnTo>
                        <a:pt x="1367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67"/>
                <p:cNvSpPr/>
                <p:nvPr/>
              </p:nvSpPr>
              <p:spPr>
                <a:xfrm>
                  <a:off x="-1043934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" y="1"/>
                      </a:moveTo>
                      <a:lnTo>
                        <a:pt x="126" y="378"/>
                      </a:lnTo>
                      <a:lnTo>
                        <a:pt x="1352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67"/>
                <p:cNvSpPr/>
                <p:nvPr/>
              </p:nvSpPr>
              <p:spPr>
                <a:xfrm>
                  <a:off x="-1083673" y="2218142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" y="1"/>
                      </a:moveTo>
                      <a:lnTo>
                        <a:pt x="95" y="378"/>
                      </a:lnTo>
                      <a:lnTo>
                        <a:pt x="1336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67"/>
                <p:cNvSpPr/>
                <p:nvPr/>
              </p:nvSpPr>
              <p:spPr>
                <a:xfrm>
                  <a:off x="-1123847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0" y="1"/>
                      </a:moveTo>
                      <a:lnTo>
                        <a:pt x="79" y="378"/>
                      </a:lnTo>
                      <a:lnTo>
                        <a:pt x="1304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67"/>
                <p:cNvSpPr/>
                <p:nvPr/>
              </p:nvSpPr>
              <p:spPr>
                <a:xfrm>
                  <a:off x="-1163586" y="2218142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1"/>
                      </a:moveTo>
                      <a:lnTo>
                        <a:pt x="47" y="378"/>
                      </a:lnTo>
                      <a:lnTo>
                        <a:pt x="1273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67"/>
                <p:cNvSpPr/>
                <p:nvPr/>
              </p:nvSpPr>
              <p:spPr>
                <a:xfrm>
                  <a:off x="-1203324" y="2218142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1"/>
                      </a:moveTo>
                      <a:lnTo>
                        <a:pt x="16" y="378"/>
                      </a:lnTo>
                      <a:lnTo>
                        <a:pt x="1242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67"/>
                <p:cNvSpPr/>
                <p:nvPr/>
              </p:nvSpPr>
              <p:spPr>
                <a:xfrm>
                  <a:off x="-1243528" y="2218142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67"/>
                <p:cNvSpPr/>
                <p:nvPr/>
              </p:nvSpPr>
              <p:spPr>
                <a:xfrm>
                  <a:off x="-1283703" y="2218142"/>
                  <a:ext cx="3564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378" extrusionOk="0">
                      <a:moveTo>
                        <a:pt x="32" y="1"/>
                      </a:moveTo>
                      <a:lnTo>
                        <a:pt x="0" y="378"/>
                      </a:lnTo>
                      <a:lnTo>
                        <a:pt x="1226" y="378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67"/>
                <p:cNvSpPr/>
                <p:nvPr/>
              </p:nvSpPr>
              <p:spPr>
                <a:xfrm>
                  <a:off x="-1324342" y="2218142"/>
                  <a:ext cx="3654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378" extrusionOk="0">
                      <a:moveTo>
                        <a:pt x="63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2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67"/>
                <p:cNvSpPr/>
                <p:nvPr/>
              </p:nvSpPr>
              <p:spPr>
                <a:xfrm>
                  <a:off x="-1365011" y="2218142"/>
                  <a:ext cx="3703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" h="378" extrusionOk="0">
                      <a:moveTo>
                        <a:pt x="7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67"/>
                <p:cNvSpPr/>
                <p:nvPr/>
              </p:nvSpPr>
              <p:spPr>
                <a:xfrm>
                  <a:off x="-1405651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1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67"/>
                <p:cNvSpPr/>
                <p:nvPr/>
              </p:nvSpPr>
              <p:spPr>
                <a:xfrm>
                  <a:off x="-1446291" y="2218142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26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67"/>
                <p:cNvSpPr/>
                <p:nvPr/>
              </p:nvSpPr>
              <p:spPr>
                <a:xfrm>
                  <a:off x="-1486930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57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67"/>
                <p:cNvSpPr/>
                <p:nvPr/>
              </p:nvSpPr>
              <p:spPr>
                <a:xfrm>
                  <a:off x="-1527599" y="2218142"/>
                  <a:ext cx="4023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" h="378" extrusionOk="0">
                      <a:moveTo>
                        <a:pt x="18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67"/>
                <p:cNvSpPr/>
                <p:nvPr/>
              </p:nvSpPr>
              <p:spPr>
                <a:xfrm>
                  <a:off x="-995533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" y="1"/>
                      </a:moveTo>
                      <a:lnTo>
                        <a:pt x="158" y="409"/>
                      </a:lnTo>
                      <a:lnTo>
                        <a:pt x="1431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67"/>
                <p:cNvSpPr/>
                <p:nvPr/>
              </p:nvSpPr>
              <p:spPr>
                <a:xfrm>
                  <a:off x="-1036638" y="2237328"/>
                  <a:ext cx="4069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410" extrusionOk="0">
                      <a:moveTo>
                        <a:pt x="1" y="1"/>
                      </a:moveTo>
                      <a:lnTo>
                        <a:pt x="127" y="409"/>
                      </a:lnTo>
                      <a:lnTo>
                        <a:pt x="1399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67"/>
                <p:cNvSpPr/>
                <p:nvPr/>
              </p:nvSpPr>
              <p:spPr>
                <a:xfrm>
                  <a:off x="-1077742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" y="1"/>
                      </a:moveTo>
                      <a:lnTo>
                        <a:pt x="95" y="409"/>
                      </a:lnTo>
                      <a:lnTo>
                        <a:pt x="1368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67"/>
                <p:cNvSpPr/>
                <p:nvPr/>
              </p:nvSpPr>
              <p:spPr>
                <a:xfrm>
                  <a:off x="-1119283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0" y="1"/>
                      </a:moveTo>
                      <a:lnTo>
                        <a:pt x="63" y="409"/>
                      </a:lnTo>
                      <a:lnTo>
                        <a:pt x="1351" y="40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67"/>
                <p:cNvSpPr/>
                <p:nvPr/>
              </p:nvSpPr>
              <p:spPr>
                <a:xfrm>
                  <a:off x="-1160388" y="2237328"/>
                  <a:ext cx="38401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410" extrusionOk="0">
                      <a:moveTo>
                        <a:pt x="0" y="1"/>
                      </a:moveTo>
                      <a:lnTo>
                        <a:pt x="32" y="409"/>
                      </a:lnTo>
                      <a:lnTo>
                        <a:pt x="1320" y="409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67"/>
                <p:cNvSpPr/>
                <p:nvPr/>
              </p:nvSpPr>
              <p:spPr>
                <a:xfrm>
                  <a:off x="-1327104" y="2237328"/>
                  <a:ext cx="16308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0" h="410" extrusionOk="0">
                      <a:moveTo>
                        <a:pt x="64" y="1"/>
                      </a:moveTo>
                      <a:lnTo>
                        <a:pt x="1" y="409"/>
                      </a:lnTo>
                      <a:lnTo>
                        <a:pt x="5610" y="409"/>
                      </a:lnTo>
                      <a:lnTo>
                        <a:pt x="55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67"/>
                <p:cNvSpPr/>
                <p:nvPr/>
              </p:nvSpPr>
              <p:spPr>
                <a:xfrm>
                  <a:off x="-1369110" y="2237328"/>
                  <a:ext cx="3883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410" extrusionOk="0">
                      <a:moveTo>
                        <a:pt x="95" y="1"/>
                      </a:moveTo>
                      <a:lnTo>
                        <a:pt x="0" y="409"/>
                      </a:lnTo>
                      <a:lnTo>
                        <a:pt x="1289" y="409"/>
                      </a:lnTo>
                      <a:lnTo>
                        <a:pt x="133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67"/>
                <p:cNvSpPr/>
                <p:nvPr/>
              </p:nvSpPr>
              <p:spPr>
                <a:xfrm>
                  <a:off x="-1411116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110" y="1"/>
                      </a:moveTo>
                      <a:lnTo>
                        <a:pt x="0" y="409"/>
                      </a:lnTo>
                      <a:lnTo>
                        <a:pt x="1288" y="409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67"/>
                <p:cNvSpPr/>
                <p:nvPr/>
              </p:nvSpPr>
              <p:spPr>
                <a:xfrm>
                  <a:off x="-1453151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42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3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67"/>
                <p:cNvSpPr/>
                <p:nvPr/>
              </p:nvSpPr>
              <p:spPr>
                <a:xfrm>
                  <a:off x="-1495157" y="2237328"/>
                  <a:ext cx="4066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410" extrusionOk="0">
                      <a:moveTo>
                        <a:pt x="157" y="1"/>
                      </a:moveTo>
                      <a:lnTo>
                        <a:pt x="0" y="409"/>
                      </a:lnTo>
                      <a:lnTo>
                        <a:pt x="1273" y="409"/>
                      </a:lnTo>
                      <a:lnTo>
                        <a:pt x="139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67"/>
                <p:cNvSpPr/>
                <p:nvPr/>
              </p:nvSpPr>
              <p:spPr>
                <a:xfrm>
                  <a:off x="-1537192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89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4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67"/>
                <p:cNvSpPr/>
                <p:nvPr/>
              </p:nvSpPr>
              <p:spPr>
                <a:xfrm>
                  <a:off x="-1949607" y="2214043"/>
                  <a:ext cx="390061" cy="7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8" h="2750" extrusionOk="0">
                      <a:moveTo>
                        <a:pt x="2200" y="0"/>
                      </a:moveTo>
                      <a:lnTo>
                        <a:pt x="174" y="2263"/>
                      </a:lnTo>
                      <a:cubicBezTo>
                        <a:pt x="1" y="2451"/>
                        <a:pt x="127" y="2750"/>
                        <a:pt x="394" y="2750"/>
                      </a:cubicBezTo>
                      <a:lnTo>
                        <a:pt x="10684" y="2750"/>
                      </a:lnTo>
                      <a:cubicBezTo>
                        <a:pt x="11218" y="2750"/>
                        <a:pt x="11737" y="2499"/>
                        <a:pt x="12051" y="2074"/>
                      </a:cubicBezTo>
                      <a:lnTo>
                        <a:pt x="13292" y="456"/>
                      </a:lnTo>
                      <a:cubicBezTo>
                        <a:pt x="13418" y="283"/>
                        <a:pt x="13339" y="63"/>
                        <a:pt x="1316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67"/>
                <p:cNvSpPr/>
                <p:nvPr/>
              </p:nvSpPr>
              <p:spPr>
                <a:xfrm>
                  <a:off x="-1907136" y="2143723"/>
                  <a:ext cx="353985" cy="13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7" h="4667" extrusionOk="0">
                      <a:moveTo>
                        <a:pt x="11816" y="1493"/>
                      </a:moveTo>
                      <a:cubicBezTo>
                        <a:pt x="11674" y="2011"/>
                        <a:pt x="9977" y="3771"/>
                        <a:pt x="9616" y="4148"/>
                      </a:cubicBezTo>
                      <a:cubicBezTo>
                        <a:pt x="9365" y="4462"/>
                        <a:pt x="9003" y="4666"/>
                        <a:pt x="8579" y="4666"/>
                      </a:cubicBezTo>
                      <a:lnTo>
                        <a:pt x="8563" y="4666"/>
                      </a:lnTo>
                      <a:lnTo>
                        <a:pt x="205" y="4666"/>
                      </a:lnTo>
                      <a:cubicBezTo>
                        <a:pt x="95" y="4666"/>
                        <a:pt x="1" y="4588"/>
                        <a:pt x="1" y="4478"/>
                      </a:cubicBezTo>
                      <a:cubicBezTo>
                        <a:pt x="1" y="4368"/>
                        <a:pt x="95" y="4289"/>
                        <a:pt x="205" y="4289"/>
                      </a:cubicBezTo>
                      <a:lnTo>
                        <a:pt x="8532" y="4289"/>
                      </a:lnTo>
                      <a:cubicBezTo>
                        <a:pt x="9082" y="4289"/>
                        <a:pt x="9522" y="3849"/>
                        <a:pt x="9522" y="3299"/>
                      </a:cubicBezTo>
                      <a:cubicBezTo>
                        <a:pt x="9522" y="2765"/>
                        <a:pt x="9082" y="2325"/>
                        <a:pt x="8532" y="2325"/>
                      </a:cubicBezTo>
                      <a:lnTo>
                        <a:pt x="205" y="2325"/>
                      </a:lnTo>
                      <a:cubicBezTo>
                        <a:pt x="95" y="2325"/>
                        <a:pt x="1" y="2247"/>
                        <a:pt x="1" y="2137"/>
                      </a:cubicBezTo>
                      <a:cubicBezTo>
                        <a:pt x="1" y="2027"/>
                        <a:pt x="95" y="1932"/>
                        <a:pt x="205" y="1932"/>
                      </a:cubicBezTo>
                      <a:lnTo>
                        <a:pt x="205" y="1932"/>
                      </a:lnTo>
                      <a:lnTo>
                        <a:pt x="174" y="1870"/>
                      </a:lnTo>
                      <a:lnTo>
                        <a:pt x="3677" y="0"/>
                      </a:lnTo>
                      <a:lnTo>
                        <a:pt x="10700" y="0"/>
                      </a:lnTo>
                      <a:cubicBezTo>
                        <a:pt x="10700" y="16"/>
                        <a:pt x="12177" y="189"/>
                        <a:pt x="11816" y="1493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67"/>
                <p:cNvSpPr/>
                <p:nvPr/>
              </p:nvSpPr>
              <p:spPr>
                <a:xfrm>
                  <a:off x="-1907136" y="2205817"/>
                  <a:ext cx="275903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40" extrusionOk="0">
                      <a:moveTo>
                        <a:pt x="1" y="1"/>
                      </a:moveTo>
                      <a:cubicBezTo>
                        <a:pt x="17" y="111"/>
                        <a:pt x="95" y="189"/>
                        <a:pt x="205" y="189"/>
                      </a:cubicBezTo>
                      <a:lnTo>
                        <a:pt x="8642" y="189"/>
                      </a:lnTo>
                      <a:cubicBezTo>
                        <a:pt x="8988" y="205"/>
                        <a:pt x="9318" y="409"/>
                        <a:pt x="9475" y="723"/>
                      </a:cubicBezTo>
                      <a:lnTo>
                        <a:pt x="9490" y="739"/>
                      </a:lnTo>
                      <a:cubicBezTo>
                        <a:pt x="9380" y="315"/>
                        <a:pt x="9003" y="1"/>
                        <a:pt x="853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67"/>
                <p:cNvSpPr/>
                <p:nvPr/>
              </p:nvSpPr>
              <p:spPr>
                <a:xfrm>
                  <a:off x="-1901177" y="2211311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0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4"/>
                      </a:cubicBezTo>
                      <a:cubicBezTo>
                        <a:pt x="9097" y="204"/>
                        <a:pt x="8767" y="0"/>
                        <a:pt x="84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67"/>
                <p:cNvSpPr/>
                <p:nvPr/>
              </p:nvSpPr>
              <p:spPr>
                <a:xfrm>
                  <a:off x="-1901177" y="2225003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95"/>
                        <a:pt x="8358" y="63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67"/>
                <p:cNvSpPr/>
                <p:nvPr/>
              </p:nvSpPr>
              <p:spPr>
                <a:xfrm>
                  <a:off x="-1901177" y="2237794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79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67"/>
                <p:cNvSpPr/>
                <p:nvPr/>
              </p:nvSpPr>
              <p:spPr>
                <a:xfrm>
                  <a:off x="-1901177" y="2251049"/>
                  <a:ext cx="242996" cy="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6" extrusionOk="0">
                      <a:moveTo>
                        <a:pt x="0" y="0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110"/>
                        <a:pt x="8358" y="63"/>
                      </a:cubicBezTo>
                      <a:cubicBezTo>
                        <a:pt x="8358" y="31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67"/>
                <p:cNvSpPr/>
                <p:nvPr/>
              </p:nvSpPr>
              <p:spPr>
                <a:xfrm>
                  <a:off x="-1907136" y="2063781"/>
                  <a:ext cx="354451" cy="136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" h="4683" extrusionOk="0">
                      <a:moveTo>
                        <a:pt x="3709" y="1"/>
                      </a:moveTo>
                      <a:lnTo>
                        <a:pt x="205" y="1870"/>
                      </a:lnTo>
                      <a:lnTo>
                        <a:pt x="237" y="1949"/>
                      </a:lnTo>
                      <a:lnTo>
                        <a:pt x="205" y="1949"/>
                      </a:lnTo>
                      <a:cubicBezTo>
                        <a:pt x="95" y="1949"/>
                        <a:pt x="1" y="2043"/>
                        <a:pt x="1" y="2153"/>
                      </a:cubicBezTo>
                      <a:cubicBezTo>
                        <a:pt x="1" y="2263"/>
                        <a:pt x="95" y="2342"/>
                        <a:pt x="205" y="2342"/>
                      </a:cubicBezTo>
                      <a:lnTo>
                        <a:pt x="8548" y="2342"/>
                      </a:lnTo>
                      <a:cubicBezTo>
                        <a:pt x="9082" y="2342"/>
                        <a:pt x="9522" y="2781"/>
                        <a:pt x="9522" y="3316"/>
                      </a:cubicBezTo>
                      <a:cubicBezTo>
                        <a:pt x="9522" y="3865"/>
                        <a:pt x="9082" y="4305"/>
                        <a:pt x="8548" y="4305"/>
                      </a:cubicBezTo>
                      <a:lnTo>
                        <a:pt x="205" y="4305"/>
                      </a:lnTo>
                      <a:cubicBezTo>
                        <a:pt x="95" y="4305"/>
                        <a:pt x="1" y="4384"/>
                        <a:pt x="1" y="4494"/>
                      </a:cubicBezTo>
                      <a:cubicBezTo>
                        <a:pt x="1" y="4604"/>
                        <a:pt x="95" y="4682"/>
                        <a:pt x="205" y="4682"/>
                      </a:cubicBezTo>
                      <a:lnTo>
                        <a:pt x="8579" y="4682"/>
                      </a:lnTo>
                      <a:cubicBezTo>
                        <a:pt x="8988" y="4682"/>
                        <a:pt x="9349" y="4494"/>
                        <a:pt x="9585" y="4195"/>
                      </a:cubicBezTo>
                      <a:cubicBezTo>
                        <a:pt x="9836" y="3960"/>
                        <a:pt x="11690" y="2043"/>
                        <a:pt x="11847" y="1493"/>
                      </a:cubicBezTo>
                      <a:cubicBezTo>
                        <a:pt x="12193" y="189"/>
                        <a:pt x="10732" y="16"/>
                        <a:pt x="1073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67"/>
                <p:cNvSpPr/>
                <p:nvPr/>
              </p:nvSpPr>
              <p:spPr>
                <a:xfrm>
                  <a:off x="-1907136" y="2126369"/>
                  <a:ext cx="275903" cy="2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39" extrusionOk="0">
                      <a:moveTo>
                        <a:pt x="1" y="0"/>
                      </a:moveTo>
                      <a:cubicBezTo>
                        <a:pt x="17" y="110"/>
                        <a:pt x="95" y="189"/>
                        <a:pt x="205" y="189"/>
                      </a:cubicBezTo>
                      <a:lnTo>
                        <a:pt x="8626" y="189"/>
                      </a:lnTo>
                      <a:cubicBezTo>
                        <a:pt x="8988" y="204"/>
                        <a:pt x="9318" y="408"/>
                        <a:pt x="9475" y="723"/>
                      </a:cubicBezTo>
                      <a:lnTo>
                        <a:pt x="9490" y="738"/>
                      </a:lnTo>
                      <a:cubicBezTo>
                        <a:pt x="9380" y="314"/>
                        <a:pt x="8988" y="0"/>
                        <a:pt x="85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67"/>
                <p:cNvSpPr/>
                <p:nvPr/>
              </p:nvSpPr>
              <p:spPr>
                <a:xfrm>
                  <a:off x="-1901177" y="2131834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1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5"/>
                      </a:cubicBezTo>
                      <a:cubicBezTo>
                        <a:pt x="9097" y="205"/>
                        <a:pt x="8767" y="1"/>
                        <a:pt x="84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67"/>
                <p:cNvSpPr/>
                <p:nvPr/>
              </p:nvSpPr>
              <p:spPr>
                <a:xfrm>
                  <a:off x="-1901177" y="2145526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7"/>
                      </a:lnTo>
                      <a:lnTo>
                        <a:pt x="8296" y="127"/>
                      </a:lnTo>
                      <a:cubicBezTo>
                        <a:pt x="8327" y="127"/>
                        <a:pt x="8358" y="95"/>
                        <a:pt x="8358" y="64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67"/>
                <p:cNvSpPr/>
                <p:nvPr/>
              </p:nvSpPr>
              <p:spPr>
                <a:xfrm>
                  <a:off x="-1901177" y="2158316"/>
                  <a:ext cx="242996" cy="4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3" extrusionOk="0">
                      <a:moveTo>
                        <a:pt x="0" y="1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1"/>
                        <a:pt x="8358" y="79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67"/>
                <p:cNvSpPr/>
                <p:nvPr/>
              </p:nvSpPr>
              <p:spPr>
                <a:xfrm>
                  <a:off x="-1901177" y="2171572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63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67"/>
                <p:cNvSpPr/>
                <p:nvPr/>
              </p:nvSpPr>
              <p:spPr>
                <a:xfrm>
                  <a:off x="-1813967" y="1897937"/>
                  <a:ext cx="108751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1" h="5926" extrusionOk="0">
                      <a:moveTo>
                        <a:pt x="1938" y="0"/>
                      </a:moveTo>
                      <a:cubicBezTo>
                        <a:pt x="1719" y="0"/>
                        <a:pt x="1500" y="16"/>
                        <a:pt x="1289" y="50"/>
                      </a:cubicBezTo>
                      <a:lnTo>
                        <a:pt x="1242" y="65"/>
                      </a:lnTo>
                      <a:lnTo>
                        <a:pt x="1" y="270"/>
                      </a:lnTo>
                      <a:lnTo>
                        <a:pt x="127" y="5926"/>
                      </a:lnTo>
                      <a:lnTo>
                        <a:pt x="3552" y="5926"/>
                      </a:lnTo>
                      <a:lnTo>
                        <a:pt x="3740" y="238"/>
                      </a:lnTo>
                      <a:cubicBezTo>
                        <a:pt x="3740" y="238"/>
                        <a:pt x="3253" y="113"/>
                        <a:pt x="2625" y="34"/>
                      </a:cubicBezTo>
                      <a:lnTo>
                        <a:pt x="2499" y="34"/>
                      </a:lnTo>
                      <a:cubicBezTo>
                        <a:pt x="2317" y="12"/>
                        <a:pt x="2128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67"/>
                <p:cNvSpPr/>
                <p:nvPr/>
              </p:nvSpPr>
              <p:spPr>
                <a:xfrm>
                  <a:off x="-1779228" y="1897937"/>
                  <a:ext cx="37936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926" extrusionOk="0">
                      <a:moveTo>
                        <a:pt x="743" y="0"/>
                      </a:moveTo>
                      <a:cubicBezTo>
                        <a:pt x="524" y="0"/>
                        <a:pt x="305" y="16"/>
                        <a:pt x="94" y="50"/>
                      </a:cubicBezTo>
                      <a:lnTo>
                        <a:pt x="31" y="65"/>
                      </a:lnTo>
                      <a:cubicBezTo>
                        <a:pt x="47" y="867"/>
                        <a:pt x="94" y="3915"/>
                        <a:pt x="0" y="5926"/>
                      </a:cubicBezTo>
                      <a:lnTo>
                        <a:pt x="1178" y="5926"/>
                      </a:lnTo>
                      <a:cubicBezTo>
                        <a:pt x="1178" y="4653"/>
                        <a:pt x="1225" y="2469"/>
                        <a:pt x="1304" y="34"/>
                      </a:cubicBezTo>
                      <a:cubicBezTo>
                        <a:pt x="1122" y="12"/>
                        <a:pt x="933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67"/>
                <p:cNvSpPr/>
                <p:nvPr/>
              </p:nvSpPr>
              <p:spPr>
                <a:xfrm>
                  <a:off x="-1773298" y="1874710"/>
                  <a:ext cx="27413" cy="27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0" extrusionOk="0">
                      <a:moveTo>
                        <a:pt x="0" y="0"/>
                      </a:moveTo>
                      <a:lnTo>
                        <a:pt x="0" y="833"/>
                      </a:lnTo>
                      <a:cubicBezTo>
                        <a:pt x="157" y="904"/>
                        <a:pt x="314" y="939"/>
                        <a:pt x="472" y="939"/>
                      </a:cubicBezTo>
                      <a:cubicBezTo>
                        <a:pt x="629" y="939"/>
                        <a:pt x="786" y="904"/>
                        <a:pt x="943" y="833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67"/>
                <p:cNvSpPr/>
                <p:nvPr/>
              </p:nvSpPr>
              <p:spPr>
                <a:xfrm>
                  <a:off x="-1773298" y="1874710"/>
                  <a:ext cx="27413" cy="1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661" extrusionOk="0">
                      <a:moveTo>
                        <a:pt x="0" y="0"/>
                      </a:moveTo>
                      <a:lnTo>
                        <a:pt x="0" y="299"/>
                      </a:lnTo>
                      <a:cubicBezTo>
                        <a:pt x="220" y="440"/>
                        <a:pt x="582" y="629"/>
                        <a:pt x="943" y="660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67"/>
                <p:cNvSpPr/>
                <p:nvPr/>
              </p:nvSpPr>
              <p:spPr>
                <a:xfrm>
                  <a:off x="-1805217" y="1825757"/>
                  <a:ext cx="16861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1114" extrusionOk="0">
                      <a:moveTo>
                        <a:pt x="191" y="0"/>
                      </a:moveTo>
                      <a:cubicBezTo>
                        <a:pt x="0" y="0"/>
                        <a:pt x="20" y="491"/>
                        <a:pt x="140" y="852"/>
                      </a:cubicBezTo>
                      <a:cubicBezTo>
                        <a:pt x="212" y="1067"/>
                        <a:pt x="345" y="1113"/>
                        <a:pt x="446" y="1113"/>
                      </a:cubicBezTo>
                      <a:cubicBezTo>
                        <a:pt x="522" y="1113"/>
                        <a:pt x="580" y="1087"/>
                        <a:pt x="580" y="1087"/>
                      </a:cubicBezTo>
                      <a:lnTo>
                        <a:pt x="517" y="302"/>
                      </a:lnTo>
                      <a:cubicBezTo>
                        <a:pt x="517" y="302"/>
                        <a:pt x="423" y="50"/>
                        <a:pt x="218" y="3"/>
                      </a:cubicBezTo>
                      <a:cubicBezTo>
                        <a:pt x="209" y="1"/>
                        <a:pt x="200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67"/>
                <p:cNvSpPr/>
                <p:nvPr/>
              </p:nvSpPr>
              <p:spPr>
                <a:xfrm>
                  <a:off x="-1731292" y="1825757"/>
                  <a:ext cx="16919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114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8" y="3"/>
                      </a:cubicBezTo>
                      <a:cubicBezTo>
                        <a:pt x="173" y="50"/>
                        <a:pt x="79" y="302"/>
                        <a:pt x="79" y="302"/>
                      </a:cubicBezTo>
                      <a:lnTo>
                        <a:pt x="1" y="1087"/>
                      </a:lnTo>
                      <a:cubicBezTo>
                        <a:pt x="1" y="1087"/>
                        <a:pt x="61" y="1113"/>
                        <a:pt x="140" y="1113"/>
                      </a:cubicBezTo>
                      <a:cubicBezTo>
                        <a:pt x="246" y="1113"/>
                        <a:pt x="384" y="1067"/>
                        <a:pt x="456" y="852"/>
                      </a:cubicBezTo>
                      <a:cubicBezTo>
                        <a:pt x="577" y="491"/>
                        <a:pt x="582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67"/>
                <p:cNvSpPr/>
                <p:nvPr/>
              </p:nvSpPr>
              <p:spPr>
                <a:xfrm>
                  <a:off x="-1792484" y="1809855"/>
                  <a:ext cx="65785" cy="75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2609" extrusionOk="0">
                      <a:moveTo>
                        <a:pt x="0" y="0"/>
                      </a:moveTo>
                      <a:lnTo>
                        <a:pt x="0" y="1336"/>
                      </a:lnTo>
                      <a:cubicBezTo>
                        <a:pt x="0" y="1933"/>
                        <a:pt x="503" y="2608"/>
                        <a:pt x="1132" y="2608"/>
                      </a:cubicBezTo>
                      <a:cubicBezTo>
                        <a:pt x="1744" y="2608"/>
                        <a:pt x="2263" y="1933"/>
                        <a:pt x="2263" y="1336"/>
                      </a:cubicBezTo>
                      <a:lnTo>
                        <a:pt x="226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67"/>
                <p:cNvSpPr/>
                <p:nvPr/>
              </p:nvSpPr>
              <p:spPr>
                <a:xfrm>
                  <a:off x="-1803909" y="1771018"/>
                  <a:ext cx="89536" cy="6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0" h="2311" extrusionOk="0">
                      <a:moveTo>
                        <a:pt x="393" y="2310"/>
                      </a:moveTo>
                      <a:cubicBezTo>
                        <a:pt x="393" y="2310"/>
                        <a:pt x="1" y="1729"/>
                        <a:pt x="268" y="1336"/>
                      </a:cubicBezTo>
                      <a:cubicBezTo>
                        <a:pt x="268" y="1336"/>
                        <a:pt x="111" y="1006"/>
                        <a:pt x="268" y="692"/>
                      </a:cubicBezTo>
                      <a:cubicBezTo>
                        <a:pt x="441" y="378"/>
                        <a:pt x="1132" y="1"/>
                        <a:pt x="2106" y="189"/>
                      </a:cubicBezTo>
                      <a:cubicBezTo>
                        <a:pt x="3080" y="394"/>
                        <a:pt x="2891" y="1101"/>
                        <a:pt x="2766" y="1305"/>
                      </a:cubicBezTo>
                      <a:cubicBezTo>
                        <a:pt x="2766" y="1305"/>
                        <a:pt x="3017" y="1745"/>
                        <a:pt x="2656" y="2310"/>
                      </a:cubicBezTo>
                      <a:cubicBezTo>
                        <a:pt x="2656" y="2310"/>
                        <a:pt x="2436" y="2028"/>
                        <a:pt x="2499" y="1399"/>
                      </a:cubicBezTo>
                      <a:cubicBezTo>
                        <a:pt x="2499" y="1399"/>
                        <a:pt x="1415" y="1713"/>
                        <a:pt x="535" y="1336"/>
                      </a:cubicBezTo>
                      <a:cubicBezTo>
                        <a:pt x="535" y="1336"/>
                        <a:pt x="660" y="2059"/>
                        <a:pt x="393" y="231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67"/>
                <p:cNvSpPr/>
                <p:nvPr/>
              </p:nvSpPr>
              <p:spPr>
                <a:xfrm>
                  <a:off x="-1813502" y="2064711"/>
                  <a:ext cx="101890" cy="5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949" extrusionOk="0">
                      <a:moveTo>
                        <a:pt x="3504" y="0"/>
                      </a:moveTo>
                      <a:cubicBezTo>
                        <a:pt x="3504" y="0"/>
                        <a:pt x="3473" y="1210"/>
                        <a:pt x="3174" y="1587"/>
                      </a:cubicBezTo>
                      <a:cubicBezTo>
                        <a:pt x="2892" y="1948"/>
                        <a:pt x="1195" y="1932"/>
                        <a:pt x="598" y="1681"/>
                      </a:cubicBezTo>
                      <a:cubicBezTo>
                        <a:pt x="1" y="1445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67"/>
                <p:cNvSpPr/>
                <p:nvPr/>
              </p:nvSpPr>
              <p:spPr>
                <a:xfrm>
                  <a:off x="-183268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2043" y="2294"/>
                      </a:moveTo>
                      <a:cubicBezTo>
                        <a:pt x="2043" y="2169"/>
                        <a:pt x="2075" y="1572"/>
                        <a:pt x="2043" y="1446"/>
                      </a:cubicBezTo>
                      <a:cubicBezTo>
                        <a:pt x="1965" y="959"/>
                        <a:pt x="1619" y="1"/>
                        <a:pt x="849" y="315"/>
                      </a:cubicBezTo>
                      <a:cubicBezTo>
                        <a:pt x="1" y="676"/>
                        <a:pt x="331" y="2389"/>
                        <a:pt x="331" y="2389"/>
                      </a:cubicBezTo>
                      <a:lnTo>
                        <a:pt x="739" y="7479"/>
                      </a:lnTo>
                      <a:lnTo>
                        <a:pt x="1525" y="7479"/>
                      </a:lnTo>
                      <a:cubicBezTo>
                        <a:pt x="1525" y="7479"/>
                        <a:pt x="1776" y="4934"/>
                        <a:pt x="2043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67"/>
                <p:cNvSpPr/>
                <p:nvPr/>
              </p:nvSpPr>
              <p:spPr>
                <a:xfrm>
                  <a:off x="-1829490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29" y="0"/>
                      </a:moveTo>
                      <a:lnTo>
                        <a:pt x="582" y="204"/>
                      </a:lnTo>
                      <a:cubicBezTo>
                        <a:pt x="48" y="519"/>
                        <a:pt x="1" y="864"/>
                        <a:pt x="1" y="864"/>
                      </a:cubicBezTo>
                      <a:lnTo>
                        <a:pt x="1462" y="864"/>
                      </a:lnTo>
                      <a:cubicBezTo>
                        <a:pt x="1493" y="691"/>
                        <a:pt x="1493" y="503"/>
                        <a:pt x="1462" y="314"/>
                      </a:cubicBezTo>
                      <a:lnTo>
                        <a:pt x="143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67"/>
                <p:cNvSpPr/>
                <p:nvPr/>
              </p:nvSpPr>
              <p:spPr>
                <a:xfrm>
                  <a:off x="-1812572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47" y="0"/>
                      </a:moveTo>
                      <a:lnTo>
                        <a:pt x="0" y="204"/>
                      </a:lnTo>
                      <a:cubicBezTo>
                        <a:pt x="0" y="204"/>
                        <a:pt x="519" y="204"/>
                        <a:pt x="707" y="534"/>
                      </a:cubicBezTo>
                      <a:cubicBezTo>
                        <a:pt x="707" y="534"/>
                        <a:pt x="644" y="126"/>
                        <a:pt x="4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67"/>
                <p:cNvSpPr/>
                <p:nvPr/>
              </p:nvSpPr>
              <p:spPr>
                <a:xfrm>
                  <a:off x="-174361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48" y="2294"/>
                      </a:moveTo>
                      <a:cubicBezTo>
                        <a:pt x="32" y="2169"/>
                        <a:pt x="0" y="1572"/>
                        <a:pt x="32" y="1446"/>
                      </a:cubicBezTo>
                      <a:cubicBezTo>
                        <a:pt x="126" y="959"/>
                        <a:pt x="456" y="1"/>
                        <a:pt x="1226" y="315"/>
                      </a:cubicBezTo>
                      <a:cubicBezTo>
                        <a:pt x="2074" y="676"/>
                        <a:pt x="1760" y="2389"/>
                        <a:pt x="1760" y="2389"/>
                      </a:cubicBezTo>
                      <a:lnTo>
                        <a:pt x="1352" y="7479"/>
                      </a:lnTo>
                      <a:lnTo>
                        <a:pt x="550" y="7479"/>
                      </a:lnTo>
                      <a:cubicBezTo>
                        <a:pt x="550" y="7479"/>
                        <a:pt x="315" y="4934"/>
                        <a:pt x="48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67"/>
                <p:cNvSpPr/>
                <p:nvPr/>
              </p:nvSpPr>
              <p:spPr>
                <a:xfrm>
                  <a:off x="-1729461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3" y="0"/>
                      </a:moveTo>
                      <a:lnTo>
                        <a:pt x="16" y="314"/>
                      </a:lnTo>
                      <a:cubicBezTo>
                        <a:pt x="1" y="503"/>
                        <a:pt x="1" y="691"/>
                        <a:pt x="16" y="864"/>
                      </a:cubicBezTo>
                      <a:lnTo>
                        <a:pt x="1493" y="864"/>
                      </a:lnTo>
                      <a:cubicBezTo>
                        <a:pt x="1493" y="864"/>
                        <a:pt x="1446" y="519"/>
                        <a:pt x="912" y="204"/>
                      </a:cubicBezTo>
                      <a:lnTo>
                        <a:pt x="86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67"/>
                <p:cNvSpPr/>
                <p:nvPr/>
              </p:nvSpPr>
              <p:spPr>
                <a:xfrm>
                  <a:off x="-1723530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661" y="0"/>
                      </a:moveTo>
                      <a:cubicBezTo>
                        <a:pt x="48" y="126"/>
                        <a:pt x="1" y="534"/>
                        <a:pt x="1" y="534"/>
                      </a:cubicBezTo>
                      <a:cubicBezTo>
                        <a:pt x="174" y="204"/>
                        <a:pt x="708" y="204"/>
                        <a:pt x="708" y="204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67"/>
                <p:cNvSpPr/>
                <p:nvPr/>
              </p:nvSpPr>
              <p:spPr>
                <a:xfrm>
                  <a:off x="-1849578" y="1905757"/>
                  <a:ext cx="46628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" h="3002" extrusionOk="0">
                      <a:moveTo>
                        <a:pt x="1226" y="1"/>
                      </a:moveTo>
                      <a:cubicBezTo>
                        <a:pt x="1226" y="1"/>
                        <a:pt x="330" y="1258"/>
                        <a:pt x="1" y="2326"/>
                      </a:cubicBezTo>
                      <a:cubicBezTo>
                        <a:pt x="1" y="2326"/>
                        <a:pt x="456" y="2876"/>
                        <a:pt x="770" y="3001"/>
                      </a:cubicBezTo>
                      <a:lnTo>
                        <a:pt x="1352" y="1760"/>
                      </a:lnTo>
                      <a:cubicBezTo>
                        <a:pt x="1352" y="1760"/>
                        <a:pt x="1603" y="629"/>
                        <a:pt x="1226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67"/>
                <p:cNvSpPr/>
                <p:nvPr/>
              </p:nvSpPr>
              <p:spPr>
                <a:xfrm>
                  <a:off x="-1856438" y="1973345"/>
                  <a:ext cx="64448" cy="84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" h="2908" extrusionOk="0">
                      <a:moveTo>
                        <a:pt x="237" y="1"/>
                      </a:moveTo>
                      <a:lnTo>
                        <a:pt x="64" y="551"/>
                      </a:lnTo>
                      <a:cubicBezTo>
                        <a:pt x="1" y="818"/>
                        <a:pt x="111" y="1116"/>
                        <a:pt x="315" y="1289"/>
                      </a:cubicBezTo>
                      <a:lnTo>
                        <a:pt x="1776" y="2907"/>
                      </a:lnTo>
                      <a:lnTo>
                        <a:pt x="2216" y="2593"/>
                      </a:lnTo>
                      <a:cubicBezTo>
                        <a:pt x="1415" y="1368"/>
                        <a:pt x="1006" y="676"/>
                        <a:pt x="1006" y="676"/>
                      </a:cubicBezTo>
                      <a:cubicBezTo>
                        <a:pt x="818" y="221"/>
                        <a:pt x="237" y="1"/>
                        <a:pt x="237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67"/>
                <p:cNvSpPr/>
                <p:nvPr/>
              </p:nvSpPr>
              <p:spPr>
                <a:xfrm>
                  <a:off x="-1716670" y="1904856"/>
                  <a:ext cx="47064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3002" extrusionOk="0">
                      <a:moveTo>
                        <a:pt x="393" y="0"/>
                      </a:moveTo>
                      <a:cubicBezTo>
                        <a:pt x="0" y="629"/>
                        <a:pt x="267" y="1760"/>
                        <a:pt x="267" y="1760"/>
                      </a:cubicBezTo>
                      <a:lnTo>
                        <a:pt x="849" y="3001"/>
                      </a:lnTo>
                      <a:cubicBezTo>
                        <a:pt x="1163" y="2875"/>
                        <a:pt x="1619" y="2325"/>
                        <a:pt x="1619" y="2325"/>
                      </a:cubicBezTo>
                      <a:cubicBezTo>
                        <a:pt x="1289" y="1257"/>
                        <a:pt x="393" y="0"/>
                        <a:pt x="393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67"/>
                <p:cNvSpPr/>
                <p:nvPr/>
              </p:nvSpPr>
              <p:spPr>
                <a:xfrm>
                  <a:off x="-1727164" y="1972443"/>
                  <a:ext cx="64419" cy="84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907" extrusionOk="0">
                      <a:moveTo>
                        <a:pt x="1980" y="0"/>
                      </a:moveTo>
                      <a:cubicBezTo>
                        <a:pt x="1980" y="0"/>
                        <a:pt x="1398" y="220"/>
                        <a:pt x="1210" y="676"/>
                      </a:cubicBezTo>
                      <a:cubicBezTo>
                        <a:pt x="1210" y="676"/>
                        <a:pt x="786" y="1367"/>
                        <a:pt x="0" y="2593"/>
                      </a:cubicBezTo>
                      <a:lnTo>
                        <a:pt x="440" y="2907"/>
                      </a:lnTo>
                      <a:lnTo>
                        <a:pt x="1885" y="1289"/>
                      </a:lnTo>
                      <a:cubicBezTo>
                        <a:pt x="2090" y="1116"/>
                        <a:pt x="2215" y="817"/>
                        <a:pt x="2137" y="550"/>
                      </a:cubicBezTo>
                      <a:lnTo>
                        <a:pt x="1980" y="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67"/>
                <p:cNvSpPr/>
                <p:nvPr/>
              </p:nvSpPr>
              <p:spPr>
                <a:xfrm>
                  <a:off x="-1834054" y="1976106"/>
                  <a:ext cx="146629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2640" extrusionOk="0">
                      <a:moveTo>
                        <a:pt x="4620" y="2640"/>
                      </a:moveTo>
                      <a:lnTo>
                        <a:pt x="425" y="2640"/>
                      </a:lnTo>
                      <a:lnTo>
                        <a:pt x="32" y="377"/>
                      </a:lnTo>
                      <a:cubicBezTo>
                        <a:pt x="1" y="173"/>
                        <a:pt x="142" y="0"/>
                        <a:pt x="346" y="0"/>
                      </a:cubicBezTo>
                      <a:lnTo>
                        <a:pt x="4683" y="0"/>
                      </a:lnTo>
                      <a:cubicBezTo>
                        <a:pt x="4887" y="0"/>
                        <a:pt x="5044" y="173"/>
                        <a:pt x="5012" y="377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67"/>
                <p:cNvSpPr/>
                <p:nvPr/>
              </p:nvSpPr>
              <p:spPr>
                <a:xfrm>
                  <a:off x="-1821729" y="2052822"/>
                  <a:ext cx="121978" cy="14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" h="504" extrusionOk="0">
                      <a:moveTo>
                        <a:pt x="1" y="1"/>
                      </a:moveTo>
                      <a:lnTo>
                        <a:pt x="1" y="63"/>
                      </a:lnTo>
                      <a:cubicBezTo>
                        <a:pt x="1" y="299"/>
                        <a:pt x="189" y="503"/>
                        <a:pt x="441" y="503"/>
                      </a:cubicBezTo>
                      <a:lnTo>
                        <a:pt x="3756" y="503"/>
                      </a:lnTo>
                      <a:cubicBezTo>
                        <a:pt x="4007" y="503"/>
                        <a:pt x="4196" y="299"/>
                        <a:pt x="4196" y="63"/>
                      </a:cubicBezTo>
                      <a:lnTo>
                        <a:pt x="41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67"/>
                <p:cNvSpPr/>
                <p:nvPr/>
              </p:nvSpPr>
              <p:spPr>
                <a:xfrm>
                  <a:off x="-1770100" y="2006688"/>
                  <a:ext cx="21018" cy="2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724" extrusionOk="0">
                      <a:moveTo>
                        <a:pt x="362" y="1"/>
                      </a:moveTo>
                      <a:cubicBezTo>
                        <a:pt x="157" y="1"/>
                        <a:pt x="0" y="158"/>
                        <a:pt x="0" y="362"/>
                      </a:cubicBezTo>
                      <a:cubicBezTo>
                        <a:pt x="0" y="566"/>
                        <a:pt x="157" y="723"/>
                        <a:pt x="362" y="723"/>
                      </a:cubicBezTo>
                      <a:cubicBezTo>
                        <a:pt x="566" y="723"/>
                        <a:pt x="723" y="566"/>
                        <a:pt x="723" y="362"/>
                      </a:cubicBezTo>
                      <a:cubicBezTo>
                        <a:pt x="723" y="158"/>
                        <a:pt x="566" y="1"/>
                        <a:pt x="362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67"/>
                <p:cNvSpPr/>
                <p:nvPr/>
              </p:nvSpPr>
              <p:spPr>
                <a:xfrm>
                  <a:off x="-1603094" y="1567325"/>
                  <a:ext cx="68692" cy="63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3" h="2168" extrusionOk="0">
                      <a:moveTo>
                        <a:pt x="1624" y="1"/>
                      </a:moveTo>
                      <a:cubicBezTo>
                        <a:pt x="1624" y="1"/>
                        <a:pt x="1152" y="692"/>
                        <a:pt x="618" y="1132"/>
                      </a:cubicBezTo>
                      <a:cubicBezTo>
                        <a:pt x="0" y="1650"/>
                        <a:pt x="132" y="2167"/>
                        <a:pt x="580" y="2167"/>
                      </a:cubicBezTo>
                      <a:cubicBezTo>
                        <a:pt x="621" y="2167"/>
                        <a:pt x="666" y="2163"/>
                        <a:pt x="712" y="2153"/>
                      </a:cubicBezTo>
                      <a:cubicBezTo>
                        <a:pt x="1247" y="2043"/>
                        <a:pt x="1812" y="1305"/>
                        <a:pt x="1985" y="1164"/>
                      </a:cubicBezTo>
                      <a:cubicBezTo>
                        <a:pt x="2174" y="1006"/>
                        <a:pt x="2362" y="315"/>
                        <a:pt x="2362" y="315"/>
                      </a:cubicBezTo>
                      <a:cubicBezTo>
                        <a:pt x="1875" y="268"/>
                        <a:pt x="1624" y="1"/>
                        <a:pt x="162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67"/>
                <p:cNvSpPr/>
                <p:nvPr/>
              </p:nvSpPr>
              <p:spPr>
                <a:xfrm>
                  <a:off x="-1566873" y="1186451"/>
                  <a:ext cx="149827" cy="7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4" h="2577" extrusionOk="0">
                      <a:moveTo>
                        <a:pt x="4321" y="0"/>
                      </a:moveTo>
                      <a:cubicBezTo>
                        <a:pt x="4321" y="0"/>
                        <a:pt x="3677" y="1084"/>
                        <a:pt x="2687" y="1618"/>
                      </a:cubicBezTo>
                      <a:cubicBezTo>
                        <a:pt x="2640" y="1650"/>
                        <a:pt x="2577" y="1665"/>
                        <a:pt x="2530" y="1697"/>
                      </a:cubicBezTo>
                      <a:cubicBezTo>
                        <a:pt x="2310" y="1665"/>
                        <a:pt x="1697" y="1634"/>
                        <a:pt x="1430" y="1618"/>
                      </a:cubicBezTo>
                      <a:cubicBezTo>
                        <a:pt x="723" y="1555"/>
                        <a:pt x="142" y="1445"/>
                        <a:pt x="142" y="1445"/>
                      </a:cubicBezTo>
                      <a:lnTo>
                        <a:pt x="1" y="1885"/>
                      </a:lnTo>
                      <a:cubicBezTo>
                        <a:pt x="959" y="2278"/>
                        <a:pt x="1745" y="2482"/>
                        <a:pt x="2404" y="2561"/>
                      </a:cubicBezTo>
                      <a:cubicBezTo>
                        <a:pt x="2404" y="2561"/>
                        <a:pt x="2561" y="2577"/>
                        <a:pt x="2624" y="2577"/>
                      </a:cubicBezTo>
                      <a:cubicBezTo>
                        <a:pt x="2797" y="2561"/>
                        <a:pt x="3033" y="2530"/>
                        <a:pt x="3284" y="2420"/>
                      </a:cubicBezTo>
                      <a:cubicBezTo>
                        <a:pt x="3834" y="2152"/>
                        <a:pt x="5154" y="581"/>
                        <a:pt x="5154" y="581"/>
                      </a:cubicBezTo>
                      <a:cubicBezTo>
                        <a:pt x="4997" y="330"/>
                        <a:pt x="4635" y="110"/>
                        <a:pt x="4321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67"/>
                <p:cNvSpPr/>
                <p:nvPr/>
              </p:nvSpPr>
              <p:spPr>
                <a:xfrm>
                  <a:off x="-1598384" y="1204097"/>
                  <a:ext cx="36105" cy="3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1279" extrusionOk="0">
                      <a:moveTo>
                        <a:pt x="176" y="0"/>
                      </a:moveTo>
                      <a:cubicBezTo>
                        <a:pt x="148" y="0"/>
                        <a:pt x="125" y="7"/>
                        <a:pt x="111" y="22"/>
                      </a:cubicBezTo>
                      <a:cubicBezTo>
                        <a:pt x="1" y="116"/>
                        <a:pt x="16" y="619"/>
                        <a:pt x="488" y="1027"/>
                      </a:cubicBezTo>
                      <a:cubicBezTo>
                        <a:pt x="786" y="1278"/>
                        <a:pt x="1085" y="1278"/>
                        <a:pt x="1085" y="1278"/>
                      </a:cubicBezTo>
                      <a:lnTo>
                        <a:pt x="1242" y="791"/>
                      </a:lnTo>
                      <a:cubicBezTo>
                        <a:pt x="1242" y="791"/>
                        <a:pt x="1116" y="446"/>
                        <a:pt x="927" y="351"/>
                      </a:cubicBezTo>
                      <a:cubicBezTo>
                        <a:pt x="778" y="270"/>
                        <a:pt x="35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67"/>
                <p:cNvSpPr/>
                <p:nvPr/>
              </p:nvSpPr>
              <p:spPr>
                <a:xfrm>
                  <a:off x="-1596553" y="1209736"/>
                  <a:ext cx="41599" cy="2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896" extrusionOk="0">
                      <a:moveTo>
                        <a:pt x="16" y="142"/>
                      </a:moveTo>
                      <a:lnTo>
                        <a:pt x="786" y="864"/>
                      </a:lnTo>
                      <a:cubicBezTo>
                        <a:pt x="817" y="880"/>
                        <a:pt x="864" y="896"/>
                        <a:pt x="912" y="880"/>
                      </a:cubicBezTo>
                      <a:lnTo>
                        <a:pt x="1383" y="644"/>
                      </a:lnTo>
                      <a:cubicBezTo>
                        <a:pt x="1399" y="644"/>
                        <a:pt x="1399" y="629"/>
                        <a:pt x="1399" y="613"/>
                      </a:cubicBezTo>
                      <a:lnTo>
                        <a:pt x="1414" y="613"/>
                      </a:lnTo>
                      <a:lnTo>
                        <a:pt x="1430" y="534"/>
                      </a:lnTo>
                      <a:lnTo>
                        <a:pt x="1304" y="487"/>
                      </a:lnTo>
                      <a:lnTo>
                        <a:pt x="95" y="32"/>
                      </a:lnTo>
                      <a:lnTo>
                        <a:pt x="32" y="0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cubicBezTo>
                        <a:pt x="0" y="110"/>
                        <a:pt x="0" y="126"/>
                        <a:pt x="16" y="14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67"/>
                <p:cNvSpPr/>
                <p:nvPr/>
              </p:nvSpPr>
              <p:spPr>
                <a:xfrm>
                  <a:off x="-1596088" y="1201974"/>
                  <a:ext cx="41570" cy="3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085" extrusionOk="0">
                      <a:moveTo>
                        <a:pt x="911" y="1069"/>
                      </a:moveTo>
                      <a:lnTo>
                        <a:pt x="1383" y="833"/>
                      </a:lnTo>
                      <a:cubicBezTo>
                        <a:pt x="1414" y="817"/>
                        <a:pt x="1430" y="786"/>
                        <a:pt x="1398" y="754"/>
                      </a:cubicBezTo>
                      <a:lnTo>
                        <a:pt x="629" y="32"/>
                      </a:lnTo>
                      <a:cubicBezTo>
                        <a:pt x="597" y="0"/>
                        <a:pt x="550" y="0"/>
                        <a:pt x="503" y="16"/>
                      </a:cubicBezTo>
                      <a:lnTo>
                        <a:pt x="32" y="252"/>
                      </a:lnTo>
                      <a:cubicBezTo>
                        <a:pt x="0" y="267"/>
                        <a:pt x="0" y="299"/>
                        <a:pt x="16" y="330"/>
                      </a:cubicBezTo>
                      <a:lnTo>
                        <a:pt x="786" y="1053"/>
                      </a:lnTo>
                      <a:cubicBezTo>
                        <a:pt x="817" y="1069"/>
                        <a:pt x="880" y="1084"/>
                        <a:pt x="911" y="106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67"/>
                <p:cNvSpPr/>
                <p:nvPr/>
              </p:nvSpPr>
              <p:spPr>
                <a:xfrm>
                  <a:off x="-1592890" y="1204533"/>
                  <a:ext cx="33343" cy="2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62" extrusionOk="0">
                      <a:moveTo>
                        <a:pt x="439" y="0"/>
                      </a:moveTo>
                      <a:cubicBezTo>
                        <a:pt x="428" y="0"/>
                        <a:pt x="418" y="2"/>
                        <a:pt x="409" y="7"/>
                      </a:cubicBezTo>
                      <a:lnTo>
                        <a:pt x="31" y="195"/>
                      </a:lnTo>
                      <a:cubicBezTo>
                        <a:pt x="0" y="211"/>
                        <a:pt x="0" y="242"/>
                        <a:pt x="31" y="274"/>
                      </a:cubicBezTo>
                      <a:lnTo>
                        <a:pt x="629" y="823"/>
                      </a:lnTo>
                      <a:cubicBezTo>
                        <a:pt x="652" y="846"/>
                        <a:pt x="683" y="861"/>
                        <a:pt x="710" y="861"/>
                      </a:cubicBezTo>
                      <a:cubicBezTo>
                        <a:pt x="721" y="861"/>
                        <a:pt x="730" y="859"/>
                        <a:pt x="738" y="855"/>
                      </a:cubicBezTo>
                      <a:lnTo>
                        <a:pt x="1116" y="666"/>
                      </a:lnTo>
                      <a:cubicBezTo>
                        <a:pt x="1147" y="651"/>
                        <a:pt x="1147" y="619"/>
                        <a:pt x="1116" y="588"/>
                      </a:cubicBezTo>
                      <a:lnTo>
                        <a:pt x="519" y="22"/>
                      </a:lnTo>
                      <a:cubicBezTo>
                        <a:pt x="496" y="11"/>
                        <a:pt x="466" y="0"/>
                        <a:pt x="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67"/>
                <p:cNvSpPr/>
                <p:nvPr/>
              </p:nvSpPr>
              <p:spPr>
                <a:xfrm>
                  <a:off x="-1596553" y="1212469"/>
                  <a:ext cx="2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67"/>
                <p:cNvSpPr/>
                <p:nvPr/>
              </p:nvSpPr>
              <p:spPr>
                <a:xfrm>
                  <a:off x="-1574838" y="1209242"/>
                  <a:ext cx="9680" cy="5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5" extrusionOk="0">
                      <a:moveTo>
                        <a:pt x="152" y="1"/>
                      </a:moveTo>
                      <a:cubicBezTo>
                        <a:pt x="146" y="1"/>
                        <a:pt x="140" y="1"/>
                        <a:pt x="133" y="2"/>
                      </a:cubicBezTo>
                      <a:cubicBezTo>
                        <a:pt x="133" y="2"/>
                        <a:pt x="23" y="33"/>
                        <a:pt x="8" y="127"/>
                      </a:cubicBezTo>
                      <a:cubicBezTo>
                        <a:pt x="0" y="171"/>
                        <a:pt x="20" y="184"/>
                        <a:pt x="50" y="184"/>
                      </a:cubicBezTo>
                      <a:cubicBezTo>
                        <a:pt x="84" y="184"/>
                        <a:pt x="131" y="167"/>
                        <a:pt x="165" y="159"/>
                      </a:cubicBezTo>
                      <a:cubicBezTo>
                        <a:pt x="186" y="148"/>
                        <a:pt x="207" y="145"/>
                        <a:pt x="226" y="145"/>
                      </a:cubicBezTo>
                      <a:cubicBezTo>
                        <a:pt x="264" y="145"/>
                        <a:pt x="296" y="159"/>
                        <a:pt x="306" y="159"/>
                      </a:cubicBezTo>
                      <a:cubicBezTo>
                        <a:pt x="309" y="163"/>
                        <a:pt x="312" y="165"/>
                        <a:pt x="314" y="165"/>
                      </a:cubicBezTo>
                      <a:cubicBezTo>
                        <a:pt x="332" y="165"/>
                        <a:pt x="306" y="1"/>
                        <a:pt x="152" y="1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67"/>
                <p:cNvSpPr/>
                <p:nvPr/>
              </p:nvSpPr>
              <p:spPr>
                <a:xfrm>
                  <a:off x="-1597512" y="1210666"/>
                  <a:ext cx="12413" cy="13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75" extrusionOk="0">
                      <a:moveTo>
                        <a:pt x="64" y="0"/>
                      </a:moveTo>
                      <a:cubicBezTo>
                        <a:pt x="18" y="0"/>
                        <a:pt x="1" y="104"/>
                        <a:pt x="49" y="188"/>
                      </a:cubicBezTo>
                      <a:cubicBezTo>
                        <a:pt x="108" y="276"/>
                        <a:pt x="208" y="474"/>
                        <a:pt x="387" y="474"/>
                      </a:cubicBezTo>
                      <a:cubicBezTo>
                        <a:pt x="400" y="474"/>
                        <a:pt x="413" y="473"/>
                        <a:pt x="426" y="471"/>
                      </a:cubicBezTo>
                      <a:cubicBezTo>
                        <a:pt x="426" y="471"/>
                        <a:pt x="253" y="188"/>
                        <a:pt x="112" y="31"/>
                      </a:cubicBezTo>
                      <a:cubicBezTo>
                        <a:pt x="94" y="9"/>
                        <a:pt x="77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67"/>
                <p:cNvSpPr/>
                <p:nvPr/>
              </p:nvSpPr>
              <p:spPr>
                <a:xfrm>
                  <a:off x="-1580565" y="1280114"/>
                  <a:ext cx="179972" cy="14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1" h="4948" extrusionOk="0">
                      <a:moveTo>
                        <a:pt x="2798" y="0"/>
                      </a:moveTo>
                      <a:cubicBezTo>
                        <a:pt x="2733" y="0"/>
                        <a:pt x="2670" y="10"/>
                        <a:pt x="2608" y="30"/>
                      </a:cubicBezTo>
                      <a:cubicBezTo>
                        <a:pt x="1854" y="282"/>
                        <a:pt x="0" y="3974"/>
                        <a:pt x="0" y="3974"/>
                      </a:cubicBezTo>
                      <a:cubicBezTo>
                        <a:pt x="90" y="4096"/>
                        <a:pt x="230" y="4155"/>
                        <a:pt x="386" y="4155"/>
                      </a:cubicBezTo>
                      <a:cubicBezTo>
                        <a:pt x="531" y="4155"/>
                        <a:pt x="689" y="4104"/>
                        <a:pt x="833" y="4005"/>
                      </a:cubicBezTo>
                      <a:cubicBezTo>
                        <a:pt x="833" y="4005"/>
                        <a:pt x="2200" y="2874"/>
                        <a:pt x="2687" y="1570"/>
                      </a:cubicBezTo>
                      <a:cubicBezTo>
                        <a:pt x="2687" y="1570"/>
                        <a:pt x="4132" y="4948"/>
                        <a:pt x="6065" y="4948"/>
                      </a:cubicBezTo>
                      <a:cubicBezTo>
                        <a:pt x="6190" y="4948"/>
                        <a:pt x="5860" y="3330"/>
                        <a:pt x="5546" y="2984"/>
                      </a:cubicBezTo>
                      <a:cubicBezTo>
                        <a:pt x="5546" y="2984"/>
                        <a:pt x="3942" y="0"/>
                        <a:pt x="279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67"/>
                <p:cNvSpPr/>
                <p:nvPr/>
              </p:nvSpPr>
              <p:spPr>
                <a:xfrm>
                  <a:off x="-1623036" y="1395609"/>
                  <a:ext cx="68082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865" extrusionOk="0">
                      <a:moveTo>
                        <a:pt x="1461" y="1"/>
                      </a:moveTo>
                      <a:cubicBezTo>
                        <a:pt x="1037" y="299"/>
                        <a:pt x="581" y="111"/>
                        <a:pt x="283" y="299"/>
                      </a:cubicBezTo>
                      <a:cubicBezTo>
                        <a:pt x="0" y="503"/>
                        <a:pt x="0" y="865"/>
                        <a:pt x="0" y="865"/>
                      </a:cubicBezTo>
                      <a:lnTo>
                        <a:pt x="2325" y="849"/>
                      </a:lnTo>
                      <a:cubicBezTo>
                        <a:pt x="2325" y="849"/>
                        <a:pt x="2341" y="378"/>
                        <a:pt x="2341" y="236"/>
                      </a:cubicBezTo>
                      <a:cubicBezTo>
                        <a:pt x="2341" y="95"/>
                        <a:pt x="2294" y="32"/>
                        <a:pt x="2294" y="32"/>
                      </a:cubicBezTo>
                      <a:cubicBezTo>
                        <a:pt x="2117" y="48"/>
                        <a:pt x="1977" y="54"/>
                        <a:pt x="1866" y="54"/>
                      </a:cubicBezTo>
                      <a:cubicBezTo>
                        <a:pt x="1532" y="54"/>
                        <a:pt x="1461" y="1"/>
                        <a:pt x="146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67"/>
                <p:cNvSpPr/>
                <p:nvPr/>
              </p:nvSpPr>
              <p:spPr>
                <a:xfrm>
                  <a:off x="-1423471" y="1155840"/>
                  <a:ext cx="79972" cy="4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" h="1500" extrusionOk="0">
                      <a:moveTo>
                        <a:pt x="1148" y="0"/>
                      </a:moveTo>
                      <a:cubicBezTo>
                        <a:pt x="95" y="16"/>
                        <a:pt x="1" y="975"/>
                        <a:pt x="142" y="1194"/>
                      </a:cubicBezTo>
                      <a:cubicBezTo>
                        <a:pt x="244" y="1373"/>
                        <a:pt x="1108" y="1499"/>
                        <a:pt x="1650" y="1499"/>
                      </a:cubicBezTo>
                      <a:cubicBezTo>
                        <a:pt x="1777" y="1499"/>
                        <a:pt x="1887" y="1492"/>
                        <a:pt x="1965" y="1477"/>
                      </a:cubicBezTo>
                      <a:cubicBezTo>
                        <a:pt x="2389" y="1383"/>
                        <a:pt x="2750" y="692"/>
                        <a:pt x="2373" y="346"/>
                      </a:cubicBezTo>
                      <a:cubicBezTo>
                        <a:pt x="1980" y="0"/>
                        <a:pt x="1148" y="0"/>
                        <a:pt x="1148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67"/>
                <p:cNvSpPr/>
                <p:nvPr/>
              </p:nvSpPr>
              <p:spPr>
                <a:xfrm>
                  <a:off x="-1447221" y="1178660"/>
                  <a:ext cx="107356" cy="20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7177" extrusionOk="0">
                      <a:moveTo>
                        <a:pt x="2185" y="1"/>
                      </a:moveTo>
                      <a:lnTo>
                        <a:pt x="1163" y="142"/>
                      </a:lnTo>
                      <a:lnTo>
                        <a:pt x="1006" y="158"/>
                      </a:lnTo>
                      <a:lnTo>
                        <a:pt x="944" y="174"/>
                      </a:lnTo>
                      <a:lnTo>
                        <a:pt x="205" y="268"/>
                      </a:lnTo>
                      <a:cubicBezTo>
                        <a:pt x="205" y="2578"/>
                        <a:pt x="425" y="3080"/>
                        <a:pt x="1" y="4966"/>
                      </a:cubicBezTo>
                      <a:cubicBezTo>
                        <a:pt x="85" y="5662"/>
                        <a:pt x="380" y="7177"/>
                        <a:pt x="1723" y="7177"/>
                      </a:cubicBezTo>
                      <a:cubicBezTo>
                        <a:pt x="2136" y="7177"/>
                        <a:pt x="2648" y="7033"/>
                        <a:pt x="3284" y="6678"/>
                      </a:cubicBezTo>
                      <a:lnTo>
                        <a:pt x="3693" y="4070"/>
                      </a:lnTo>
                      <a:lnTo>
                        <a:pt x="3599" y="472"/>
                      </a:lnTo>
                      <a:lnTo>
                        <a:pt x="2640" y="142"/>
                      </a:lnTo>
                      <a:lnTo>
                        <a:pt x="2577" y="127"/>
                      </a:lnTo>
                      <a:lnTo>
                        <a:pt x="2357" y="48"/>
                      </a:lnTo>
                      <a:lnTo>
                        <a:pt x="2185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67"/>
                <p:cNvSpPr/>
                <p:nvPr/>
              </p:nvSpPr>
              <p:spPr>
                <a:xfrm>
                  <a:off x="-1393325" y="1178951"/>
                  <a:ext cx="27907" cy="1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683" extrusionOk="0">
                      <a:moveTo>
                        <a:pt x="914" y="0"/>
                      </a:moveTo>
                      <a:cubicBezTo>
                        <a:pt x="904" y="0"/>
                        <a:pt x="896" y="11"/>
                        <a:pt x="896" y="22"/>
                      </a:cubicBezTo>
                      <a:cubicBezTo>
                        <a:pt x="896" y="38"/>
                        <a:pt x="739" y="635"/>
                        <a:pt x="48" y="635"/>
                      </a:cubicBezTo>
                      <a:lnTo>
                        <a:pt x="32" y="635"/>
                      </a:lnTo>
                      <a:cubicBezTo>
                        <a:pt x="16" y="635"/>
                        <a:pt x="1" y="651"/>
                        <a:pt x="1" y="667"/>
                      </a:cubicBezTo>
                      <a:cubicBezTo>
                        <a:pt x="1" y="682"/>
                        <a:pt x="16" y="682"/>
                        <a:pt x="32" y="682"/>
                      </a:cubicBezTo>
                      <a:lnTo>
                        <a:pt x="48" y="682"/>
                      </a:lnTo>
                      <a:cubicBezTo>
                        <a:pt x="786" y="682"/>
                        <a:pt x="959" y="38"/>
                        <a:pt x="959" y="38"/>
                      </a:cubicBezTo>
                      <a:cubicBezTo>
                        <a:pt x="959" y="22"/>
                        <a:pt x="943" y="7"/>
                        <a:pt x="928" y="7"/>
                      </a:cubicBezTo>
                      <a:cubicBezTo>
                        <a:pt x="923" y="2"/>
                        <a:pt x="918" y="0"/>
                        <a:pt x="914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67"/>
                <p:cNvSpPr/>
                <p:nvPr/>
              </p:nvSpPr>
              <p:spPr>
                <a:xfrm>
                  <a:off x="-1421639" y="1185056"/>
                  <a:ext cx="1055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78" extrusionOk="0">
                      <a:moveTo>
                        <a:pt x="32" y="1"/>
                      </a:moveTo>
                      <a:cubicBezTo>
                        <a:pt x="16" y="1"/>
                        <a:pt x="1" y="17"/>
                        <a:pt x="1" y="32"/>
                      </a:cubicBezTo>
                      <a:cubicBezTo>
                        <a:pt x="64" y="362"/>
                        <a:pt x="331" y="378"/>
                        <a:pt x="331" y="378"/>
                      </a:cubicBezTo>
                      <a:cubicBezTo>
                        <a:pt x="346" y="378"/>
                        <a:pt x="362" y="362"/>
                        <a:pt x="362" y="347"/>
                      </a:cubicBezTo>
                      <a:cubicBezTo>
                        <a:pt x="362" y="331"/>
                        <a:pt x="346" y="315"/>
                        <a:pt x="331" y="315"/>
                      </a:cubicBezTo>
                      <a:cubicBezTo>
                        <a:pt x="331" y="315"/>
                        <a:pt x="111" y="315"/>
                        <a:pt x="64" y="32"/>
                      </a:cubicBezTo>
                      <a:cubicBezTo>
                        <a:pt x="64" y="17"/>
                        <a:pt x="48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67"/>
                <p:cNvSpPr/>
                <p:nvPr/>
              </p:nvSpPr>
              <p:spPr>
                <a:xfrm>
                  <a:off x="-1441727" y="1297411"/>
                  <a:ext cx="67617" cy="4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1533" extrusionOk="0">
                      <a:moveTo>
                        <a:pt x="220" y="1"/>
                      </a:moveTo>
                      <a:cubicBezTo>
                        <a:pt x="220" y="629"/>
                        <a:pt x="0" y="1258"/>
                        <a:pt x="0" y="1258"/>
                      </a:cubicBezTo>
                      <a:cubicBezTo>
                        <a:pt x="605" y="1495"/>
                        <a:pt x="1366" y="1532"/>
                        <a:pt x="1783" y="1532"/>
                      </a:cubicBezTo>
                      <a:cubicBezTo>
                        <a:pt x="1972" y="1532"/>
                        <a:pt x="2090" y="1525"/>
                        <a:pt x="2090" y="1525"/>
                      </a:cubicBezTo>
                      <a:cubicBezTo>
                        <a:pt x="2326" y="1069"/>
                        <a:pt x="2216" y="158"/>
                        <a:pt x="2216" y="158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67"/>
                <p:cNvSpPr/>
                <p:nvPr/>
              </p:nvSpPr>
              <p:spPr>
                <a:xfrm>
                  <a:off x="-1398790" y="1202876"/>
                  <a:ext cx="9157" cy="71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452" extrusionOk="0">
                      <a:moveTo>
                        <a:pt x="283" y="1"/>
                      </a:moveTo>
                      <a:cubicBezTo>
                        <a:pt x="267" y="1"/>
                        <a:pt x="252" y="16"/>
                        <a:pt x="252" y="32"/>
                      </a:cubicBezTo>
                      <a:cubicBezTo>
                        <a:pt x="252" y="48"/>
                        <a:pt x="0" y="1745"/>
                        <a:pt x="63" y="2436"/>
                      </a:cubicBezTo>
                      <a:cubicBezTo>
                        <a:pt x="63" y="2452"/>
                        <a:pt x="79" y="2452"/>
                        <a:pt x="94" y="2452"/>
                      </a:cubicBezTo>
                      <a:cubicBezTo>
                        <a:pt x="110" y="2452"/>
                        <a:pt x="110" y="2436"/>
                        <a:pt x="110" y="2420"/>
                      </a:cubicBezTo>
                      <a:cubicBezTo>
                        <a:pt x="47" y="1745"/>
                        <a:pt x="299" y="48"/>
                        <a:pt x="314" y="32"/>
                      </a:cubicBezTo>
                      <a:cubicBezTo>
                        <a:pt x="314" y="16"/>
                        <a:pt x="299" y="1"/>
                        <a:pt x="2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67"/>
                <p:cNvSpPr/>
                <p:nvPr/>
              </p:nvSpPr>
              <p:spPr>
                <a:xfrm>
                  <a:off x="-1424837" y="1198777"/>
                  <a:ext cx="9622" cy="7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2467" extrusionOk="0">
                      <a:moveTo>
                        <a:pt x="299" y="0"/>
                      </a:moveTo>
                      <a:cubicBezTo>
                        <a:pt x="283" y="0"/>
                        <a:pt x="268" y="0"/>
                        <a:pt x="268" y="16"/>
                      </a:cubicBezTo>
                      <a:cubicBezTo>
                        <a:pt x="268" y="32"/>
                        <a:pt x="1" y="1760"/>
                        <a:pt x="64" y="2435"/>
                      </a:cubicBezTo>
                      <a:cubicBezTo>
                        <a:pt x="64" y="2451"/>
                        <a:pt x="79" y="2467"/>
                        <a:pt x="95" y="2467"/>
                      </a:cubicBezTo>
                      <a:cubicBezTo>
                        <a:pt x="111" y="2467"/>
                        <a:pt x="126" y="2451"/>
                        <a:pt x="126" y="2435"/>
                      </a:cubicBezTo>
                      <a:cubicBezTo>
                        <a:pt x="64" y="1760"/>
                        <a:pt x="315" y="47"/>
                        <a:pt x="315" y="32"/>
                      </a:cubicBezTo>
                      <a:cubicBezTo>
                        <a:pt x="331" y="16"/>
                        <a:pt x="315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67"/>
                <p:cNvSpPr/>
                <p:nvPr/>
              </p:nvSpPr>
              <p:spPr>
                <a:xfrm>
                  <a:off x="-1460012" y="1111538"/>
                  <a:ext cx="17384" cy="31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069" extrusionOk="0">
                      <a:moveTo>
                        <a:pt x="205" y="0"/>
                      </a:moveTo>
                      <a:cubicBezTo>
                        <a:pt x="205" y="0"/>
                        <a:pt x="1" y="220"/>
                        <a:pt x="205" y="645"/>
                      </a:cubicBezTo>
                      <a:cubicBezTo>
                        <a:pt x="409" y="1069"/>
                        <a:pt x="598" y="1069"/>
                        <a:pt x="598" y="1069"/>
                      </a:cubicBezTo>
                      <a:cubicBezTo>
                        <a:pt x="598" y="1069"/>
                        <a:pt x="598" y="16"/>
                        <a:pt x="205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67"/>
                <p:cNvSpPr/>
                <p:nvPr/>
              </p:nvSpPr>
              <p:spPr>
                <a:xfrm>
                  <a:off x="-1409750" y="1152468"/>
                  <a:ext cx="31977" cy="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258" extrusionOk="0">
                      <a:moveTo>
                        <a:pt x="830" y="0"/>
                      </a:moveTo>
                      <a:cubicBezTo>
                        <a:pt x="649" y="0"/>
                        <a:pt x="358" y="206"/>
                        <a:pt x="157" y="321"/>
                      </a:cubicBezTo>
                      <a:cubicBezTo>
                        <a:pt x="63" y="384"/>
                        <a:pt x="0" y="431"/>
                        <a:pt x="0" y="431"/>
                      </a:cubicBezTo>
                      <a:lnTo>
                        <a:pt x="189" y="981"/>
                      </a:lnTo>
                      <a:lnTo>
                        <a:pt x="283" y="1232"/>
                      </a:lnTo>
                      <a:cubicBezTo>
                        <a:pt x="333" y="1250"/>
                        <a:pt x="383" y="1258"/>
                        <a:pt x="433" y="1258"/>
                      </a:cubicBezTo>
                      <a:cubicBezTo>
                        <a:pt x="776" y="1258"/>
                        <a:pt x="1100" y="886"/>
                        <a:pt x="1100" y="886"/>
                      </a:cubicBezTo>
                      <a:lnTo>
                        <a:pt x="880" y="6"/>
                      </a:lnTo>
                      <a:cubicBezTo>
                        <a:pt x="865" y="2"/>
                        <a:pt x="848" y="0"/>
                        <a:pt x="83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67"/>
                <p:cNvSpPr/>
                <p:nvPr/>
              </p:nvSpPr>
              <p:spPr>
                <a:xfrm>
                  <a:off x="-1409750" y="1157207"/>
                  <a:ext cx="20582" cy="2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959" extrusionOk="0">
                      <a:moveTo>
                        <a:pt x="707" y="1"/>
                      </a:moveTo>
                      <a:lnTo>
                        <a:pt x="157" y="158"/>
                      </a:lnTo>
                      <a:cubicBezTo>
                        <a:pt x="63" y="221"/>
                        <a:pt x="0" y="268"/>
                        <a:pt x="0" y="268"/>
                      </a:cubicBezTo>
                      <a:lnTo>
                        <a:pt x="236" y="959"/>
                      </a:lnTo>
                      <a:cubicBezTo>
                        <a:pt x="691" y="755"/>
                        <a:pt x="707" y="1"/>
                        <a:pt x="70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67"/>
                <p:cNvSpPr/>
                <p:nvPr/>
              </p:nvSpPr>
              <p:spPr>
                <a:xfrm>
                  <a:off x="-1454518" y="1092294"/>
                  <a:ext cx="75379" cy="8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945" extrusionOk="0">
                      <a:moveTo>
                        <a:pt x="1590" y="0"/>
                      </a:moveTo>
                      <a:cubicBezTo>
                        <a:pt x="896" y="0"/>
                        <a:pt x="102" y="459"/>
                        <a:pt x="32" y="867"/>
                      </a:cubicBezTo>
                      <a:cubicBezTo>
                        <a:pt x="0" y="992"/>
                        <a:pt x="32" y="1181"/>
                        <a:pt x="95" y="1385"/>
                      </a:cubicBezTo>
                      <a:cubicBezTo>
                        <a:pt x="95" y="1417"/>
                        <a:pt x="110" y="1432"/>
                        <a:pt x="110" y="1448"/>
                      </a:cubicBezTo>
                      <a:cubicBezTo>
                        <a:pt x="158" y="1621"/>
                        <a:pt x="236" y="1809"/>
                        <a:pt x="315" y="1998"/>
                      </a:cubicBezTo>
                      <a:cubicBezTo>
                        <a:pt x="330" y="2029"/>
                        <a:pt x="346" y="2076"/>
                        <a:pt x="362" y="2108"/>
                      </a:cubicBezTo>
                      <a:lnTo>
                        <a:pt x="393" y="2218"/>
                      </a:lnTo>
                      <a:cubicBezTo>
                        <a:pt x="425" y="2281"/>
                        <a:pt x="456" y="2344"/>
                        <a:pt x="488" y="2406"/>
                      </a:cubicBezTo>
                      <a:cubicBezTo>
                        <a:pt x="503" y="2454"/>
                        <a:pt x="519" y="2501"/>
                        <a:pt x="550" y="2548"/>
                      </a:cubicBezTo>
                      <a:cubicBezTo>
                        <a:pt x="550" y="2579"/>
                        <a:pt x="566" y="2595"/>
                        <a:pt x="597" y="2626"/>
                      </a:cubicBezTo>
                      <a:cubicBezTo>
                        <a:pt x="645" y="2721"/>
                        <a:pt x="723" y="2783"/>
                        <a:pt x="802" y="2831"/>
                      </a:cubicBezTo>
                      <a:cubicBezTo>
                        <a:pt x="911" y="2904"/>
                        <a:pt x="1042" y="2945"/>
                        <a:pt x="1179" y="2945"/>
                      </a:cubicBezTo>
                      <a:cubicBezTo>
                        <a:pt x="1278" y="2945"/>
                        <a:pt x="1379" y="2924"/>
                        <a:pt x="1477" y="2878"/>
                      </a:cubicBezTo>
                      <a:cubicBezTo>
                        <a:pt x="1666" y="2783"/>
                        <a:pt x="1854" y="2673"/>
                        <a:pt x="2043" y="2564"/>
                      </a:cubicBezTo>
                      <a:cubicBezTo>
                        <a:pt x="2059" y="2564"/>
                        <a:pt x="2059" y="2564"/>
                        <a:pt x="2074" y="2548"/>
                      </a:cubicBezTo>
                      <a:cubicBezTo>
                        <a:pt x="2231" y="2469"/>
                        <a:pt x="2357" y="2375"/>
                        <a:pt x="2467" y="2296"/>
                      </a:cubicBezTo>
                      <a:cubicBezTo>
                        <a:pt x="2483" y="2265"/>
                        <a:pt x="2483" y="2234"/>
                        <a:pt x="2499" y="2202"/>
                      </a:cubicBezTo>
                      <a:cubicBezTo>
                        <a:pt x="2577" y="1966"/>
                        <a:pt x="2593" y="1715"/>
                        <a:pt x="2577" y="1464"/>
                      </a:cubicBezTo>
                      <a:cubicBezTo>
                        <a:pt x="2561" y="1369"/>
                        <a:pt x="2546" y="1275"/>
                        <a:pt x="2530" y="1165"/>
                      </a:cubicBezTo>
                      <a:cubicBezTo>
                        <a:pt x="2530" y="1165"/>
                        <a:pt x="2530" y="1150"/>
                        <a:pt x="2530" y="1150"/>
                      </a:cubicBezTo>
                      <a:cubicBezTo>
                        <a:pt x="2404" y="662"/>
                        <a:pt x="2247" y="191"/>
                        <a:pt x="2247" y="191"/>
                      </a:cubicBezTo>
                      <a:cubicBezTo>
                        <a:pt x="2064" y="57"/>
                        <a:pt x="1833" y="0"/>
                        <a:pt x="159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67"/>
                <p:cNvSpPr/>
                <p:nvPr/>
              </p:nvSpPr>
              <p:spPr>
                <a:xfrm>
                  <a:off x="-1387395" y="1134823"/>
                  <a:ext cx="8256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740" extrusionOk="0">
                      <a:moveTo>
                        <a:pt x="190" y="739"/>
                      </a:moveTo>
                      <a:cubicBezTo>
                        <a:pt x="268" y="503"/>
                        <a:pt x="284" y="252"/>
                        <a:pt x="252" y="1"/>
                      </a:cubicBezTo>
                      <a:cubicBezTo>
                        <a:pt x="190" y="16"/>
                        <a:pt x="95" y="64"/>
                        <a:pt x="1" y="158"/>
                      </a:cubicBezTo>
                      <a:cubicBezTo>
                        <a:pt x="1" y="158"/>
                        <a:pt x="64" y="519"/>
                        <a:pt x="190" y="73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67"/>
                <p:cNvSpPr/>
                <p:nvPr/>
              </p:nvSpPr>
              <p:spPr>
                <a:xfrm>
                  <a:off x="-1470971" y="1079125"/>
                  <a:ext cx="88198" cy="4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66" extrusionOk="0">
                      <a:moveTo>
                        <a:pt x="3033" y="1398"/>
                      </a:moveTo>
                      <a:cubicBezTo>
                        <a:pt x="3033" y="1398"/>
                        <a:pt x="2766" y="1304"/>
                        <a:pt x="2640" y="1634"/>
                      </a:cubicBezTo>
                      <a:lnTo>
                        <a:pt x="2483" y="1665"/>
                      </a:lnTo>
                      <a:cubicBezTo>
                        <a:pt x="2483" y="1665"/>
                        <a:pt x="2405" y="1351"/>
                        <a:pt x="2279" y="1194"/>
                      </a:cubicBezTo>
                      <a:cubicBezTo>
                        <a:pt x="2153" y="1037"/>
                        <a:pt x="1870" y="1131"/>
                        <a:pt x="1761" y="943"/>
                      </a:cubicBezTo>
                      <a:cubicBezTo>
                        <a:pt x="1761" y="943"/>
                        <a:pt x="1116" y="1524"/>
                        <a:pt x="582" y="1351"/>
                      </a:cubicBezTo>
                      <a:cubicBezTo>
                        <a:pt x="1" y="1147"/>
                        <a:pt x="1383" y="0"/>
                        <a:pt x="2232" y="173"/>
                      </a:cubicBezTo>
                      <a:cubicBezTo>
                        <a:pt x="2892" y="314"/>
                        <a:pt x="3017" y="817"/>
                        <a:pt x="3033" y="139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67"/>
                <p:cNvSpPr/>
                <p:nvPr/>
              </p:nvSpPr>
              <p:spPr>
                <a:xfrm>
                  <a:off x="-1394227" y="1118980"/>
                  <a:ext cx="19651" cy="2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923" extrusionOk="0">
                      <a:moveTo>
                        <a:pt x="303" y="1"/>
                      </a:moveTo>
                      <a:cubicBezTo>
                        <a:pt x="114" y="1"/>
                        <a:pt x="0" y="263"/>
                        <a:pt x="0" y="263"/>
                      </a:cubicBezTo>
                      <a:lnTo>
                        <a:pt x="220" y="923"/>
                      </a:lnTo>
                      <a:cubicBezTo>
                        <a:pt x="660" y="813"/>
                        <a:pt x="676" y="153"/>
                        <a:pt x="409" y="27"/>
                      </a:cubicBezTo>
                      <a:cubicBezTo>
                        <a:pt x="372" y="9"/>
                        <a:pt x="336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67"/>
                <p:cNvSpPr/>
                <p:nvPr/>
              </p:nvSpPr>
              <p:spPr>
                <a:xfrm>
                  <a:off x="-1472337" y="1089619"/>
                  <a:ext cx="38867" cy="28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975" extrusionOk="0">
                      <a:moveTo>
                        <a:pt x="1336" y="0"/>
                      </a:moveTo>
                      <a:cubicBezTo>
                        <a:pt x="1336" y="0"/>
                        <a:pt x="912" y="189"/>
                        <a:pt x="472" y="126"/>
                      </a:cubicBezTo>
                      <a:cubicBezTo>
                        <a:pt x="1" y="63"/>
                        <a:pt x="1" y="927"/>
                        <a:pt x="551" y="959"/>
                      </a:cubicBezTo>
                      <a:cubicBezTo>
                        <a:pt x="1101" y="974"/>
                        <a:pt x="1336" y="0"/>
                        <a:pt x="133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67"/>
                <p:cNvSpPr/>
                <p:nvPr/>
              </p:nvSpPr>
              <p:spPr>
                <a:xfrm>
                  <a:off x="-1555913" y="1371510"/>
                  <a:ext cx="238432" cy="20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2" h="7058" extrusionOk="0">
                      <a:moveTo>
                        <a:pt x="6849" y="0"/>
                      </a:moveTo>
                      <a:cubicBezTo>
                        <a:pt x="6403" y="0"/>
                        <a:pt x="5232" y="290"/>
                        <a:pt x="4573" y="484"/>
                      </a:cubicBezTo>
                      <a:cubicBezTo>
                        <a:pt x="4573" y="484"/>
                        <a:pt x="2452" y="1191"/>
                        <a:pt x="1572" y="2024"/>
                      </a:cubicBezTo>
                      <a:cubicBezTo>
                        <a:pt x="708" y="2856"/>
                        <a:pt x="1" y="6737"/>
                        <a:pt x="1" y="6737"/>
                      </a:cubicBezTo>
                      <a:cubicBezTo>
                        <a:pt x="109" y="6968"/>
                        <a:pt x="323" y="7058"/>
                        <a:pt x="602" y="7058"/>
                      </a:cubicBezTo>
                      <a:cubicBezTo>
                        <a:pt x="646" y="7058"/>
                        <a:pt x="692" y="7055"/>
                        <a:pt x="739" y="7051"/>
                      </a:cubicBezTo>
                      <a:cubicBezTo>
                        <a:pt x="739" y="7051"/>
                        <a:pt x="1933" y="4883"/>
                        <a:pt x="2436" y="3139"/>
                      </a:cubicBezTo>
                      <a:cubicBezTo>
                        <a:pt x="2436" y="3139"/>
                        <a:pt x="8202" y="2071"/>
                        <a:pt x="7023" y="44"/>
                      </a:cubicBezTo>
                      <a:cubicBezTo>
                        <a:pt x="7007" y="14"/>
                        <a:pt x="6944" y="0"/>
                        <a:pt x="684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67"/>
                <p:cNvSpPr/>
                <p:nvPr/>
              </p:nvSpPr>
              <p:spPr>
                <a:xfrm>
                  <a:off x="-1329837" y="1396975"/>
                  <a:ext cx="58111" cy="4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588" extrusionOk="0">
                      <a:moveTo>
                        <a:pt x="912" y="1"/>
                      </a:moveTo>
                      <a:lnTo>
                        <a:pt x="299" y="79"/>
                      </a:lnTo>
                      <a:cubicBezTo>
                        <a:pt x="299" y="79"/>
                        <a:pt x="1" y="488"/>
                        <a:pt x="16" y="692"/>
                      </a:cubicBezTo>
                      <a:cubicBezTo>
                        <a:pt x="48" y="912"/>
                        <a:pt x="315" y="1305"/>
                        <a:pt x="535" y="1320"/>
                      </a:cubicBezTo>
                      <a:cubicBezTo>
                        <a:pt x="541" y="1321"/>
                        <a:pt x="547" y="1322"/>
                        <a:pt x="552" y="1322"/>
                      </a:cubicBezTo>
                      <a:cubicBezTo>
                        <a:pt x="726" y="1322"/>
                        <a:pt x="300" y="833"/>
                        <a:pt x="389" y="833"/>
                      </a:cubicBezTo>
                      <a:cubicBezTo>
                        <a:pt x="390" y="833"/>
                        <a:pt x="392" y="833"/>
                        <a:pt x="393" y="833"/>
                      </a:cubicBezTo>
                      <a:cubicBezTo>
                        <a:pt x="519" y="849"/>
                        <a:pt x="1430" y="1588"/>
                        <a:pt x="1619" y="1588"/>
                      </a:cubicBezTo>
                      <a:cubicBezTo>
                        <a:pt x="1807" y="1588"/>
                        <a:pt x="1399" y="1242"/>
                        <a:pt x="1226" y="1163"/>
                      </a:cubicBezTo>
                      <a:lnTo>
                        <a:pt x="1226" y="1163"/>
                      </a:lnTo>
                      <a:cubicBezTo>
                        <a:pt x="1227" y="1164"/>
                        <a:pt x="1650" y="1352"/>
                        <a:pt x="1760" y="1446"/>
                      </a:cubicBezTo>
                      <a:cubicBezTo>
                        <a:pt x="1776" y="1462"/>
                        <a:pt x="1791" y="1469"/>
                        <a:pt x="1804" y="1469"/>
                      </a:cubicBezTo>
                      <a:cubicBezTo>
                        <a:pt x="1864" y="1469"/>
                        <a:pt x="1849" y="1286"/>
                        <a:pt x="1430" y="1038"/>
                      </a:cubicBezTo>
                      <a:lnTo>
                        <a:pt x="1430" y="1038"/>
                      </a:lnTo>
                      <a:cubicBezTo>
                        <a:pt x="1431" y="1038"/>
                        <a:pt x="1886" y="1289"/>
                        <a:pt x="1917" y="1289"/>
                      </a:cubicBezTo>
                      <a:cubicBezTo>
                        <a:pt x="1919" y="1289"/>
                        <a:pt x="1921" y="1290"/>
                        <a:pt x="1923" y="1290"/>
                      </a:cubicBezTo>
                      <a:cubicBezTo>
                        <a:pt x="1998" y="1290"/>
                        <a:pt x="1723" y="972"/>
                        <a:pt x="1477" y="849"/>
                      </a:cubicBezTo>
                      <a:lnTo>
                        <a:pt x="1477" y="849"/>
                      </a:lnTo>
                      <a:cubicBezTo>
                        <a:pt x="1478" y="849"/>
                        <a:pt x="1839" y="1022"/>
                        <a:pt x="1886" y="1022"/>
                      </a:cubicBezTo>
                      <a:cubicBezTo>
                        <a:pt x="1889" y="1023"/>
                        <a:pt x="1891" y="1023"/>
                        <a:pt x="1892" y="1023"/>
                      </a:cubicBezTo>
                      <a:cubicBezTo>
                        <a:pt x="1920" y="1023"/>
                        <a:pt x="1808" y="903"/>
                        <a:pt x="1556" y="755"/>
                      </a:cubicBezTo>
                      <a:cubicBezTo>
                        <a:pt x="1305" y="629"/>
                        <a:pt x="912" y="1"/>
                        <a:pt x="9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67"/>
                <p:cNvSpPr/>
                <p:nvPr/>
              </p:nvSpPr>
              <p:spPr>
                <a:xfrm>
                  <a:off x="-1351755" y="1192381"/>
                  <a:ext cx="48431" cy="20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" h="7174" extrusionOk="0">
                      <a:moveTo>
                        <a:pt x="315" y="0"/>
                      </a:moveTo>
                      <a:cubicBezTo>
                        <a:pt x="0" y="896"/>
                        <a:pt x="299" y="2671"/>
                        <a:pt x="299" y="2671"/>
                      </a:cubicBezTo>
                      <a:lnTo>
                        <a:pt x="692" y="4258"/>
                      </a:lnTo>
                      <a:lnTo>
                        <a:pt x="1053" y="7117"/>
                      </a:lnTo>
                      <a:cubicBezTo>
                        <a:pt x="1185" y="7159"/>
                        <a:pt x="1290" y="7174"/>
                        <a:pt x="1374" y="7174"/>
                      </a:cubicBezTo>
                      <a:cubicBezTo>
                        <a:pt x="1606" y="7174"/>
                        <a:pt x="1666" y="7054"/>
                        <a:pt x="1666" y="7054"/>
                      </a:cubicBezTo>
                      <a:lnTo>
                        <a:pt x="1556" y="3975"/>
                      </a:lnTo>
                      <a:cubicBezTo>
                        <a:pt x="1320" y="1933"/>
                        <a:pt x="315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67"/>
                <p:cNvSpPr/>
                <p:nvPr/>
              </p:nvSpPr>
              <p:spPr>
                <a:xfrm>
                  <a:off x="-1019719" y="2142793"/>
                  <a:ext cx="186368" cy="2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1" h="834" extrusionOk="0">
                      <a:moveTo>
                        <a:pt x="3205" y="1"/>
                      </a:moveTo>
                      <a:cubicBezTo>
                        <a:pt x="1430" y="1"/>
                        <a:pt x="0" y="189"/>
                        <a:pt x="0" y="409"/>
                      </a:cubicBezTo>
                      <a:cubicBezTo>
                        <a:pt x="0" y="645"/>
                        <a:pt x="1430" y="833"/>
                        <a:pt x="3205" y="833"/>
                      </a:cubicBezTo>
                      <a:cubicBezTo>
                        <a:pt x="4981" y="833"/>
                        <a:pt x="6410" y="645"/>
                        <a:pt x="6410" y="409"/>
                      </a:cubicBezTo>
                      <a:cubicBezTo>
                        <a:pt x="6410" y="189"/>
                        <a:pt x="4981" y="1"/>
                        <a:pt x="320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67"/>
                <p:cNvSpPr/>
                <p:nvPr/>
              </p:nvSpPr>
              <p:spPr>
                <a:xfrm>
                  <a:off x="-1064021" y="1693837"/>
                  <a:ext cx="126077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2640" extrusionOk="0">
                      <a:moveTo>
                        <a:pt x="409" y="1"/>
                      </a:moveTo>
                      <a:lnTo>
                        <a:pt x="0" y="268"/>
                      </a:lnTo>
                      <a:cubicBezTo>
                        <a:pt x="16" y="315"/>
                        <a:pt x="47" y="378"/>
                        <a:pt x="79" y="441"/>
                      </a:cubicBezTo>
                      <a:cubicBezTo>
                        <a:pt x="534" y="1273"/>
                        <a:pt x="1540" y="2169"/>
                        <a:pt x="1980" y="2546"/>
                      </a:cubicBezTo>
                      <a:cubicBezTo>
                        <a:pt x="2050" y="2607"/>
                        <a:pt x="2140" y="2639"/>
                        <a:pt x="2230" y="2639"/>
                      </a:cubicBezTo>
                      <a:cubicBezTo>
                        <a:pt x="2301" y="2639"/>
                        <a:pt x="2373" y="2619"/>
                        <a:pt x="2435" y="2577"/>
                      </a:cubicBezTo>
                      <a:cubicBezTo>
                        <a:pt x="2561" y="2499"/>
                        <a:pt x="2687" y="2420"/>
                        <a:pt x="2687" y="2420"/>
                      </a:cubicBezTo>
                      <a:lnTo>
                        <a:pt x="4337" y="1336"/>
                      </a:lnTo>
                      <a:lnTo>
                        <a:pt x="3708" y="708"/>
                      </a:lnTo>
                      <a:cubicBezTo>
                        <a:pt x="3142" y="1069"/>
                        <a:pt x="2593" y="1431"/>
                        <a:pt x="2216" y="1698"/>
                      </a:cubicBezTo>
                      <a:cubicBezTo>
                        <a:pt x="2011" y="1446"/>
                        <a:pt x="1650" y="1053"/>
                        <a:pt x="1304" y="786"/>
                      </a:cubicBezTo>
                      <a:cubicBezTo>
                        <a:pt x="990" y="551"/>
                        <a:pt x="707" y="299"/>
                        <a:pt x="550" y="142"/>
                      </a:cubicBezTo>
                      <a:cubicBezTo>
                        <a:pt x="472" y="64"/>
                        <a:pt x="40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67"/>
                <p:cNvSpPr/>
                <p:nvPr/>
              </p:nvSpPr>
              <p:spPr>
                <a:xfrm>
                  <a:off x="-1084574" y="1657296"/>
                  <a:ext cx="36861" cy="4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1569" extrusionOk="0">
                      <a:moveTo>
                        <a:pt x="409" y="1"/>
                      </a:moveTo>
                      <a:cubicBezTo>
                        <a:pt x="252" y="1"/>
                        <a:pt x="534" y="535"/>
                        <a:pt x="534" y="535"/>
                      </a:cubicBezTo>
                      <a:cubicBezTo>
                        <a:pt x="534" y="535"/>
                        <a:pt x="531" y="535"/>
                        <a:pt x="523" y="535"/>
                      </a:cubicBezTo>
                      <a:cubicBezTo>
                        <a:pt x="486" y="535"/>
                        <a:pt x="364" y="546"/>
                        <a:pt x="220" y="677"/>
                      </a:cubicBezTo>
                      <a:cubicBezTo>
                        <a:pt x="32" y="834"/>
                        <a:pt x="0" y="1069"/>
                        <a:pt x="236" y="1132"/>
                      </a:cubicBezTo>
                      <a:cubicBezTo>
                        <a:pt x="236" y="1132"/>
                        <a:pt x="252" y="1164"/>
                        <a:pt x="252" y="1195"/>
                      </a:cubicBezTo>
                      <a:cubicBezTo>
                        <a:pt x="308" y="1307"/>
                        <a:pt x="426" y="1569"/>
                        <a:pt x="651" y="1569"/>
                      </a:cubicBezTo>
                      <a:cubicBezTo>
                        <a:pt x="679" y="1569"/>
                        <a:pt x="708" y="1565"/>
                        <a:pt x="739" y="1556"/>
                      </a:cubicBezTo>
                      <a:cubicBezTo>
                        <a:pt x="739" y="1556"/>
                        <a:pt x="974" y="1493"/>
                        <a:pt x="1163" y="1305"/>
                      </a:cubicBezTo>
                      <a:cubicBezTo>
                        <a:pt x="1163" y="1305"/>
                        <a:pt x="1257" y="975"/>
                        <a:pt x="1257" y="771"/>
                      </a:cubicBezTo>
                      <a:cubicBezTo>
                        <a:pt x="1267" y="638"/>
                        <a:pt x="1152" y="579"/>
                        <a:pt x="1036" y="579"/>
                      </a:cubicBezTo>
                      <a:cubicBezTo>
                        <a:pt x="972" y="579"/>
                        <a:pt x="909" y="596"/>
                        <a:pt x="864" y="629"/>
                      </a:cubicBezTo>
                      <a:cubicBezTo>
                        <a:pt x="864" y="629"/>
                        <a:pt x="582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67"/>
                <p:cNvSpPr/>
                <p:nvPr/>
              </p:nvSpPr>
              <p:spPr>
                <a:xfrm>
                  <a:off x="-1077742" y="1679680"/>
                  <a:ext cx="25175" cy="12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425" extrusionOk="0">
                      <a:moveTo>
                        <a:pt x="535" y="1"/>
                      </a:moveTo>
                      <a:cubicBezTo>
                        <a:pt x="535" y="1"/>
                        <a:pt x="519" y="17"/>
                        <a:pt x="504" y="48"/>
                      </a:cubicBezTo>
                      <a:cubicBezTo>
                        <a:pt x="488" y="64"/>
                        <a:pt x="284" y="331"/>
                        <a:pt x="1" y="362"/>
                      </a:cubicBezTo>
                      <a:cubicBezTo>
                        <a:pt x="1" y="362"/>
                        <a:pt x="17" y="394"/>
                        <a:pt x="17" y="425"/>
                      </a:cubicBezTo>
                      <a:cubicBezTo>
                        <a:pt x="111" y="425"/>
                        <a:pt x="299" y="378"/>
                        <a:pt x="504" y="158"/>
                      </a:cubicBezTo>
                      <a:cubicBezTo>
                        <a:pt x="518" y="187"/>
                        <a:pt x="569" y="206"/>
                        <a:pt x="631" y="206"/>
                      </a:cubicBezTo>
                      <a:cubicBezTo>
                        <a:pt x="706" y="206"/>
                        <a:pt x="797" y="179"/>
                        <a:pt x="865" y="111"/>
                      </a:cubicBezTo>
                      <a:cubicBezTo>
                        <a:pt x="852" y="111"/>
                        <a:pt x="773" y="165"/>
                        <a:pt x="675" y="165"/>
                      </a:cubicBezTo>
                      <a:cubicBezTo>
                        <a:pt x="655" y="165"/>
                        <a:pt x="635" y="163"/>
                        <a:pt x="614" y="158"/>
                      </a:cubicBezTo>
                      <a:cubicBezTo>
                        <a:pt x="488" y="126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67"/>
                <p:cNvSpPr/>
                <p:nvPr/>
              </p:nvSpPr>
              <p:spPr>
                <a:xfrm>
                  <a:off x="-899602" y="1934304"/>
                  <a:ext cx="45698" cy="17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6026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lnTo>
                        <a:pt x="63" y="1312"/>
                      </a:lnTo>
                      <a:lnTo>
                        <a:pt x="456" y="6026"/>
                      </a:lnTo>
                      <a:lnTo>
                        <a:pt x="927" y="5853"/>
                      </a:lnTo>
                      <a:cubicBezTo>
                        <a:pt x="927" y="5853"/>
                        <a:pt x="1571" y="3795"/>
                        <a:pt x="1147" y="3198"/>
                      </a:cubicBezTo>
                      <a:cubicBezTo>
                        <a:pt x="1147" y="3198"/>
                        <a:pt x="1367" y="2051"/>
                        <a:pt x="1461" y="1092"/>
                      </a:cubicBezTo>
                      <a:cubicBezTo>
                        <a:pt x="1461" y="1030"/>
                        <a:pt x="1477" y="983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67"/>
                <p:cNvSpPr/>
                <p:nvPr/>
              </p:nvSpPr>
              <p:spPr>
                <a:xfrm>
                  <a:off x="-899602" y="1934304"/>
                  <a:ext cx="43867" cy="3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1172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cubicBezTo>
                        <a:pt x="424" y="1171"/>
                        <a:pt x="1116" y="1140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67"/>
                <p:cNvSpPr/>
                <p:nvPr/>
              </p:nvSpPr>
              <p:spPr>
                <a:xfrm>
                  <a:off x="-921521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3" y="1"/>
                      </a:moveTo>
                      <a:cubicBezTo>
                        <a:pt x="1447" y="1"/>
                        <a:pt x="1306" y="130"/>
                        <a:pt x="1178" y="272"/>
                      </a:cubicBezTo>
                      <a:cubicBezTo>
                        <a:pt x="1068" y="398"/>
                        <a:pt x="974" y="523"/>
                        <a:pt x="911" y="618"/>
                      </a:cubicBezTo>
                      <a:cubicBezTo>
                        <a:pt x="848" y="696"/>
                        <a:pt x="739" y="838"/>
                        <a:pt x="613" y="995"/>
                      </a:cubicBezTo>
                      <a:cubicBezTo>
                        <a:pt x="581" y="1042"/>
                        <a:pt x="534" y="1073"/>
                        <a:pt x="503" y="1121"/>
                      </a:cubicBezTo>
                      <a:lnTo>
                        <a:pt x="471" y="1168"/>
                      </a:lnTo>
                      <a:cubicBezTo>
                        <a:pt x="299" y="1372"/>
                        <a:pt x="110" y="1576"/>
                        <a:pt x="16" y="1686"/>
                      </a:cubicBezTo>
                      <a:cubicBezTo>
                        <a:pt x="0" y="1718"/>
                        <a:pt x="16" y="1765"/>
                        <a:pt x="47" y="1765"/>
                      </a:cubicBezTo>
                      <a:cubicBezTo>
                        <a:pt x="142" y="1773"/>
                        <a:pt x="283" y="1780"/>
                        <a:pt x="434" y="1780"/>
                      </a:cubicBezTo>
                      <a:cubicBezTo>
                        <a:pt x="585" y="1780"/>
                        <a:pt x="746" y="1773"/>
                        <a:pt x="880" y="1749"/>
                      </a:cubicBezTo>
                      <a:cubicBezTo>
                        <a:pt x="1021" y="1733"/>
                        <a:pt x="1147" y="1608"/>
                        <a:pt x="1257" y="1482"/>
                      </a:cubicBezTo>
                      <a:lnTo>
                        <a:pt x="1273" y="1435"/>
                      </a:lnTo>
                      <a:cubicBezTo>
                        <a:pt x="1430" y="1215"/>
                        <a:pt x="1540" y="963"/>
                        <a:pt x="1540" y="963"/>
                      </a:cubicBezTo>
                      <a:lnTo>
                        <a:pt x="1540" y="1749"/>
                      </a:lnTo>
                      <a:lnTo>
                        <a:pt x="1697" y="1749"/>
                      </a:lnTo>
                      <a:cubicBezTo>
                        <a:pt x="1728" y="1356"/>
                        <a:pt x="1775" y="414"/>
                        <a:pt x="1775" y="288"/>
                      </a:cubicBezTo>
                      <a:cubicBezTo>
                        <a:pt x="1791" y="178"/>
                        <a:pt x="1728" y="115"/>
                        <a:pt x="1681" y="68"/>
                      </a:cubicBezTo>
                      <a:cubicBezTo>
                        <a:pt x="1634" y="21"/>
                        <a:pt x="1603" y="5"/>
                        <a:pt x="1603" y="5"/>
                      </a:cubicBezTo>
                      <a:lnTo>
                        <a:pt x="1571" y="5"/>
                      </a:lnTo>
                      <a:cubicBezTo>
                        <a:pt x="1562" y="2"/>
                        <a:pt x="1553" y="1"/>
                        <a:pt x="1543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67"/>
                <p:cNvSpPr/>
                <p:nvPr/>
              </p:nvSpPr>
              <p:spPr>
                <a:xfrm>
                  <a:off x="-907829" y="2102473"/>
                  <a:ext cx="35204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255" extrusionOk="0">
                      <a:moveTo>
                        <a:pt x="1072" y="1"/>
                      </a:moveTo>
                      <a:cubicBezTo>
                        <a:pt x="976" y="1"/>
                        <a:pt x="835" y="130"/>
                        <a:pt x="707" y="272"/>
                      </a:cubicBezTo>
                      <a:cubicBezTo>
                        <a:pt x="597" y="398"/>
                        <a:pt x="487" y="523"/>
                        <a:pt x="425" y="618"/>
                      </a:cubicBezTo>
                      <a:cubicBezTo>
                        <a:pt x="377" y="696"/>
                        <a:pt x="268" y="838"/>
                        <a:pt x="142" y="995"/>
                      </a:cubicBezTo>
                      <a:cubicBezTo>
                        <a:pt x="95" y="1042"/>
                        <a:pt x="63" y="1073"/>
                        <a:pt x="32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1" y="1240"/>
                        <a:pt x="362" y="1199"/>
                      </a:cubicBezTo>
                      <a:cubicBezTo>
                        <a:pt x="597" y="1073"/>
                        <a:pt x="880" y="665"/>
                        <a:pt x="1022" y="335"/>
                      </a:cubicBezTo>
                      <a:cubicBezTo>
                        <a:pt x="1037" y="319"/>
                        <a:pt x="1084" y="225"/>
                        <a:pt x="1084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16" y="5"/>
                        <a:pt x="1116" y="5"/>
                      </a:cubicBezTo>
                      <a:lnTo>
                        <a:pt x="1100" y="5"/>
                      </a:lnTo>
                      <a:cubicBezTo>
                        <a:pt x="1091" y="2"/>
                        <a:pt x="1082" y="1"/>
                        <a:pt x="107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67"/>
                <p:cNvSpPr/>
                <p:nvPr/>
              </p:nvSpPr>
              <p:spPr>
                <a:xfrm>
                  <a:off x="-958992" y="1942211"/>
                  <a:ext cx="48896" cy="170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5864" extrusionOk="0">
                      <a:moveTo>
                        <a:pt x="1223" y="0"/>
                      </a:moveTo>
                      <a:cubicBezTo>
                        <a:pt x="822" y="0"/>
                        <a:pt x="252" y="239"/>
                        <a:pt x="252" y="239"/>
                      </a:cubicBezTo>
                      <a:lnTo>
                        <a:pt x="205" y="1182"/>
                      </a:lnTo>
                      <a:lnTo>
                        <a:pt x="1" y="5864"/>
                      </a:lnTo>
                      <a:lnTo>
                        <a:pt x="441" y="5864"/>
                      </a:lnTo>
                      <a:cubicBezTo>
                        <a:pt x="441" y="5864"/>
                        <a:pt x="1321" y="3664"/>
                        <a:pt x="896" y="3067"/>
                      </a:cubicBezTo>
                      <a:cubicBezTo>
                        <a:pt x="896" y="3067"/>
                        <a:pt x="1509" y="1716"/>
                        <a:pt x="1635" y="805"/>
                      </a:cubicBezTo>
                      <a:cubicBezTo>
                        <a:pt x="1682" y="475"/>
                        <a:pt x="1666" y="192"/>
                        <a:pt x="1525" y="82"/>
                      </a:cubicBezTo>
                      <a:cubicBezTo>
                        <a:pt x="1455" y="23"/>
                        <a:pt x="1347" y="0"/>
                        <a:pt x="122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67"/>
                <p:cNvSpPr/>
                <p:nvPr/>
              </p:nvSpPr>
              <p:spPr>
                <a:xfrm>
                  <a:off x="-953032" y="1942211"/>
                  <a:ext cx="42936" cy="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182" extrusionOk="0">
                      <a:moveTo>
                        <a:pt x="1018" y="0"/>
                      </a:moveTo>
                      <a:cubicBezTo>
                        <a:pt x="617" y="0"/>
                        <a:pt x="47" y="239"/>
                        <a:pt x="47" y="239"/>
                      </a:cubicBezTo>
                      <a:lnTo>
                        <a:pt x="0" y="1182"/>
                      </a:lnTo>
                      <a:cubicBezTo>
                        <a:pt x="440" y="1150"/>
                        <a:pt x="1006" y="1072"/>
                        <a:pt x="1430" y="805"/>
                      </a:cubicBezTo>
                      <a:cubicBezTo>
                        <a:pt x="1477" y="475"/>
                        <a:pt x="1461" y="192"/>
                        <a:pt x="1320" y="82"/>
                      </a:cubicBezTo>
                      <a:cubicBezTo>
                        <a:pt x="1250" y="23"/>
                        <a:pt x="1142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67"/>
                <p:cNvSpPr/>
                <p:nvPr/>
              </p:nvSpPr>
              <p:spPr>
                <a:xfrm>
                  <a:off x="-992335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8" y="1"/>
                      </a:moveTo>
                      <a:cubicBezTo>
                        <a:pt x="1464" y="1"/>
                        <a:pt x="1323" y="130"/>
                        <a:pt x="1195" y="272"/>
                      </a:cubicBezTo>
                      <a:cubicBezTo>
                        <a:pt x="1085" y="398"/>
                        <a:pt x="975" y="523"/>
                        <a:pt x="912" y="618"/>
                      </a:cubicBezTo>
                      <a:cubicBezTo>
                        <a:pt x="865" y="696"/>
                        <a:pt x="755" y="838"/>
                        <a:pt x="614" y="995"/>
                      </a:cubicBezTo>
                      <a:cubicBezTo>
                        <a:pt x="582" y="1042"/>
                        <a:pt x="551" y="1073"/>
                        <a:pt x="519" y="1121"/>
                      </a:cubicBezTo>
                      <a:lnTo>
                        <a:pt x="488" y="1168"/>
                      </a:lnTo>
                      <a:cubicBezTo>
                        <a:pt x="299" y="1372"/>
                        <a:pt x="127" y="1576"/>
                        <a:pt x="32" y="1686"/>
                      </a:cubicBezTo>
                      <a:cubicBezTo>
                        <a:pt x="1" y="1718"/>
                        <a:pt x="17" y="1765"/>
                        <a:pt x="64" y="1765"/>
                      </a:cubicBezTo>
                      <a:cubicBezTo>
                        <a:pt x="150" y="1773"/>
                        <a:pt x="288" y="1780"/>
                        <a:pt x="439" y="1780"/>
                      </a:cubicBezTo>
                      <a:cubicBezTo>
                        <a:pt x="590" y="1780"/>
                        <a:pt x="755" y="1773"/>
                        <a:pt x="896" y="1749"/>
                      </a:cubicBezTo>
                      <a:cubicBezTo>
                        <a:pt x="1038" y="1733"/>
                        <a:pt x="1164" y="1608"/>
                        <a:pt x="1258" y="1482"/>
                      </a:cubicBezTo>
                      <a:lnTo>
                        <a:pt x="1289" y="1435"/>
                      </a:lnTo>
                      <a:cubicBezTo>
                        <a:pt x="1446" y="1215"/>
                        <a:pt x="1541" y="963"/>
                        <a:pt x="1541" y="963"/>
                      </a:cubicBezTo>
                      <a:lnTo>
                        <a:pt x="1541" y="1749"/>
                      </a:lnTo>
                      <a:lnTo>
                        <a:pt x="1713" y="1749"/>
                      </a:lnTo>
                      <a:cubicBezTo>
                        <a:pt x="1729" y="1356"/>
                        <a:pt x="1792" y="414"/>
                        <a:pt x="1792" y="288"/>
                      </a:cubicBezTo>
                      <a:cubicBezTo>
                        <a:pt x="1792" y="178"/>
                        <a:pt x="1745" y="115"/>
                        <a:pt x="1682" y="68"/>
                      </a:cubicBezTo>
                      <a:cubicBezTo>
                        <a:pt x="1651" y="21"/>
                        <a:pt x="1603" y="5"/>
                        <a:pt x="1603" y="5"/>
                      </a:cubicBezTo>
                      <a:lnTo>
                        <a:pt x="1572" y="5"/>
                      </a:lnTo>
                      <a:cubicBezTo>
                        <a:pt x="1565" y="2"/>
                        <a:pt x="1556" y="1"/>
                        <a:pt x="1548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67"/>
                <p:cNvSpPr/>
                <p:nvPr/>
              </p:nvSpPr>
              <p:spPr>
                <a:xfrm>
                  <a:off x="-978614" y="2102473"/>
                  <a:ext cx="35175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1255" extrusionOk="0">
                      <a:moveTo>
                        <a:pt x="1076" y="1"/>
                      </a:moveTo>
                      <a:cubicBezTo>
                        <a:pt x="992" y="1"/>
                        <a:pt x="851" y="130"/>
                        <a:pt x="723" y="272"/>
                      </a:cubicBezTo>
                      <a:cubicBezTo>
                        <a:pt x="597" y="398"/>
                        <a:pt x="503" y="523"/>
                        <a:pt x="440" y="618"/>
                      </a:cubicBezTo>
                      <a:cubicBezTo>
                        <a:pt x="393" y="696"/>
                        <a:pt x="267" y="838"/>
                        <a:pt x="142" y="995"/>
                      </a:cubicBezTo>
                      <a:cubicBezTo>
                        <a:pt x="110" y="1042"/>
                        <a:pt x="79" y="1073"/>
                        <a:pt x="47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0" y="1240"/>
                        <a:pt x="362" y="1199"/>
                      </a:cubicBezTo>
                      <a:cubicBezTo>
                        <a:pt x="613" y="1073"/>
                        <a:pt x="880" y="665"/>
                        <a:pt x="1037" y="335"/>
                      </a:cubicBezTo>
                      <a:cubicBezTo>
                        <a:pt x="1037" y="319"/>
                        <a:pt x="1100" y="225"/>
                        <a:pt x="1100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31" y="5"/>
                        <a:pt x="1131" y="5"/>
                      </a:cubicBezTo>
                      <a:lnTo>
                        <a:pt x="1100" y="5"/>
                      </a:lnTo>
                      <a:cubicBezTo>
                        <a:pt x="1093" y="2"/>
                        <a:pt x="1084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67"/>
                <p:cNvSpPr/>
                <p:nvPr/>
              </p:nvSpPr>
              <p:spPr>
                <a:xfrm>
                  <a:off x="-954864" y="1826745"/>
                  <a:ext cx="107356" cy="13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4762" extrusionOk="0">
                      <a:moveTo>
                        <a:pt x="2781" y="1"/>
                      </a:moveTo>
                      <a:cubicBezTo>
                        <a:pt x="2781" y="1"/>
                        <a:pt x="1930" y="687"/>
                        <a:pt x="524" y="687"/>
                      </a:cubicBezTo>
                      <a:cubicBezTo>
                        <a:pt x="425" y="687"/>
                        <a:pt x="324" y="683"/>
                        <a:pt x="220" y="676"/>
                      </a:cubicBezTo>
                      <a:cubicBezTo>
                        <a:pt x="220" y="676"/>
                        <a:pt x="0" y="3693"/>
                        <a:pt x="63" y="4761"/>
                      </a:cubicBezTo>
                      <a:cubicBezTo>
                        <a:pt x="63" y="4761"/>
                        <a:pt x="1791" y="4557"/>
                        <a:pt x="3394" y="4353"/>
                      </a:cubicBezTo>
                      <a:cubicBezTo>
                        <a:pt x="3692" y="3269"/>
                        <a:pt x="3488" y="896"/>
                        <a:pt x="2781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67"/>
                <p:cNvSpPr/>
                <p:nvPr/>
              </p:nvSpPr>
              <p:spPr>
                <a:xfrm>
                  <a:off x="-970852" y="1594738"/>
                  <a:ext cx="95466" cy="14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4919" extrusionOk="0">
                      <a:moveTo>
                        <a:pt x="1933" y="4855"/>
                      </a:moveTo>
                      <a:lnTo>
                        <a:pt x="1414" y="4777"/>
                      </a:lnTo>
                      <a:cubicBezTo>
                        <a:pt x="1414" y="4777"/>
                        <a:pt x="1053" y="4698"/>
                        <a:pt x="660" y="4667"/>
                      </a:cubicBezTo>
                      <a:lnTo>
                        <a:pt x="32" y="1210"/>
                      </a:lnTo>
                      <a:cubicBezTo>
                        <a:pt x="0" y="1085"/>
                        <a:pt x="0" y="975"/>
                        <a:pt x="47" y="880"/>
                      </a:cubicBezTo>
                      <a:cubicBezTo>
                        <a:pt x="362" y="1"/>
                        <a:pt x="2074" y="189"/>
                        <a:pt x="2624" y="975"/>
                      </a:cubicBezTo>
                      <a:cubicBezTo>
                        <a:pt x="3284" y="1964"/>
                        <a:pt x="2907" y="4918"/>
                        <a:pt x="2907" y="4918"/>
                      </a:cubicBezTo>
                      <a:cubicBezTo>
                        <a:pt x="2655" y="4902"/>
                        <a:pt x="2655" y="4902"/>
                        <a:pt x="2184" y="485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67"/>
                <p:cNvSpPr/>
                <p:nvPr/>
              </p:nvSpPr>
              <p:spPr>
                <a:xfrm>
                  <a:off x="-961724" y="1701163"/>
                  <a:ext cx="95030" cy="1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9" h="5304" extrusionOk="0">
                      <a:moveTo>
                        <a:pt x="1556" y="0"/>
                      </a:moveTo>
                      <a:lnTo>
                        <a:pt x="708" y="283"/>
                      </a:lnTo>
                      <a:lnTo>
                        <a:pt x="645" y="299"/>
                      </a:lnTo>
                      <a:lnTo>
                        <a:pt x="189" y="456"/>
                      </a:lnTo>
                      <a:lnTo>
                        <a:pt x="48" y="1540"/>
                      </a:lnTo>
                      <a:cubicBezTo>
                        <a:pt x="1" y="1870"/>
                        <a:pt x="16" y="2215"/>
                        <a:pt x="95" y="2530"/>
                      </a:cubicBezTo>
                      <a:lnTo>
                        <a:pt x="472" y="5169"/>
                      </a:lnTo>
                      <a:cubicBezTo>
                        <a:pt x="647" y="5265"/>
                        <a:pt x="853" y="5304"/>
                        <a:pt x="1079" y="5304"/>
                      </a:cubicBezTo>
                      <a:cubicBezTo>
                        <a:pt x="1744" y="5304"/>
                        <a:pt x="2576" y="4964"/>
                        <a:pt x="3268" y="4729"/>
                      </a:cubicBezTo>
                      <a:lnTo>
                        <a:pt x="2860" y="3692"/>
                      </a:lnTo>
                      <a:lnTo>
                        <a:pt x="2687" y="314"/>
                      </a:lnTo>
                      <a:lnTo>
                        <a:pt x="1776" y="47"/>
                      </a:lnTo>
                      <a:lnTo>
                        <a:pt x="1619" y="16"/>
                      </a:lnTo>
                      <a:lnTo>
                        <a:pt x="1556" y="0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67"/>
                <p:cNvSpPr/>
                <p:nvPr/>
              </p:nvSpPr>
              <p:spPr>
                <a:xfrm>
                  <a:off x="-943468" y="1701163"/>
                  <a:ext cx="26977" cy="5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823" extrusionOk="0">
                      <a:moveTo>
                        <a:pt x="928" y="0"/>
                      </a:moveTo>
                      <a:lnTo>
                        <a:pt x="80" y="283"/>
                      </a:lnTo>
                      <a:cubicBezTo>
                        <a:pt x="1" y="770"/>
                        <a:pt x="17" y="1288"/>
                        <a:pt x="142" y="1823"/>
                      </a:cubicBezTo>
                      <a:cubicBezTo>
                        <a:pt x="142" y="1823"/>
                        <a:pt x="928" y="1131"/>
                        <a:pt x="928" y="63"/>
                      </a:cubicBez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67"/>
                <p:cNvSpPr/>
                <p:nvPr/>
              </p:nvSpPr>
              <p:spPr>
                <a:xfrm>
                  <a:off x="-888178" y="1709826"/>
                  <a:ext cx="55291" cy="149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5154" extrusionOk="0">
                      <a:moveTo>
                        <a:pt x="157" y="1"/>
                      </a:moveTo>
                      <a:cubicBezTo>
                        <a:pt x="0" y="519"/>
                        <a:pt x="94" y="1289"/>
                        <a:pt x="94" y="1289"/>
                      </a:cubicBezTo>
                      <a:cubicBezTo>
                        <a:pt x="566" y="1588"/>
                        <a:pt x="974" y="2467"/>
                        <a:pt x="1068" y="2687"/>
                      </a:cubicBezTo>
                      <a:cubicBezTo>
                        <a:pt x="1037" y="2860"/>
                        <a:pt x="1021" y="3221"/>
                        <a:pt x="943" y="3630"/>
                      </a:cubicBezTo>
                      <a:cubicBezTo>
                        <a:pt x="848" y="4180"/>
                        <a:pt x="456" y="5028"/>
                        <a:pt x="456" y="5028"/>
                      </a:cubicBezTo>
                      <a:lnTo>
                        <a:pt x="817" y="5154"/>
                      </a:lnTo>
                      <a:cubicBezTo>
                        <a:pt x="817" y="5154"/>
                        <a:pt x="1901" y="3771"/>
                        <a:pt x="1838" y="2467"/>
                      </a:cubicBezTo>
                      <a:lnTo>
                        <a:pt x="1822" y="2467"/>
                      </a:lnTo>
                      <a:cubicBezTo>
                        <a:pt x="1603" y="865"/>
                        <a:pt x="157" y="1"/>
                        <a:pt x="157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67"/>
                <p:cNvSpPr/>
                <p:nvPr/>
              </p:nvSpPr>
              <p:spPr>
                <a:xfrm>
                  <a:off x="-887276" y="1855960"/>
                  <a:ext cx="25146" cy="2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87" extrusionOk="0">
                      <a:moveTo>
                        <a:pt x="402" y="1"/>
                      </a:moveTo>
                      <a:cubicBezTo>
                        <a:pt x="332" y="1"/>
                        <a:pt x="116" y="12"/>
                        <a:pt x="63" y="143"/>
                      </a:cubicBezTo>
                      <a:cubicBezTo>
                        <a:pt x="0" y="284"/>
                        <a:pt x="32" y="347"/>
                        <a:pt x="63" y="425"/>
                      </a:cubicBezTo>
                      <a:cubicBezTo>
                        <a:pt x="236" y="582"/>
                        <a:pt x="487" y="677"/>
                        <a:pt x="692" y="787"/>
                      </a:cubicBezTo>
                      <a:cubicBezTo>
                        <a:pt x="865" y="488"/>
                        <a:pt x="786" y="127"/>
                        <a:pt x="786" y="127"/>
                      </a:cubicBezTo>
                      <a:lnTo>
                        <a:pt x="425" y="1"/>
                      </a:lnTo>
                      <a:cubicBezTo>
                        <a:pt x="425" y="1"/>
                        <a:pt x="416" y="1"/>
                        <a:pt x="40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67"/>
                <p:cNvSpPr/>
                <p:nvPr/>
              </p:nvSpPr>
              <p:spPr>
                <a:xfrm>
                  <a:off x="-943468" y="1673837"/>
                  <a:ext cx="26977" cy="3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367" extrusionOk="0">
                      <a:moveTo>
                        <a:pt x="751" y="1"/>
                      </a:moveTo>
                      <a:cubicBezTo>
                        <a:pt x="665" y="1"/>
                        <a:pt x="584" y="30"/>
                        <a:pt x="504" y="76"/>
                      </a:cubicBezTo>
                      <a:cubicBezTo>
                        <a:pt x="394" y="123"/>
                        <a:pt x="299" y="218"/>
                        <a:pt x="221" y="312"/>
                      </a:cubicBezTo>
                      <a:cubicBezTo>
                        <a:pt x="80" y="453"/>
                        <a:pt x="1" y="610"/>
                        <a:pt x="1" y="610"/>
                      </a:cubicBezTo>
                      <a:lnTo>
                        <a:pt x="17" y="705"/>
                      </a:lnTo>
                      <a:lnTo>
                        <a:pt x="48" y="1034"/>
                      </a:lnTo>
                      <a:lnTo>
                        <a:pt x="95" y="1364"/>
                      </a:lnTo>
                      <a:cubicBezTo>
                        <a:pt x="120" y="1366"/>
                        <a:pt x="144" y="1367"/>
                        <a:pt x="168" y="1367"/>
                      </a:cubicBezTo>
                      <a:cubicBezTo>
                        <a:pt x="395" y="1367"/>
                        <a:pt x="619" y="1299"/>
                        <a:pt x="818" y="1129"/>
                      </a:cubicBezTo>
                      <a:cubicBezTo>
                        <a:pt x="849" y="1082"/>
                        <a:pt x="897" y="1050"/>
                        <a:pt x="928" y="1003"/>
                      </a:cubicBezTo>
                      <a:lnTo>
                        <a:pt x="928" y="987"/>
                      </a:lnTo>
                      <a:lnTo>
                        <a:pt x="865" y="280"/>
                      </a:lnTo>
                      <a:lnTo>
                        <a:pt x="849" y="13"/>
                      </a:lnTo>
                      <a:cubicBezTo>
                        <a:pt x="816" y="5"/>
                        <a:pt x="783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67"/>
                <p:cNvSpPr/>
                <p:nvPr/>
              </p:nvSpPr>
              <p:spPr>
                <a:xfrm>
                  <a:off x="-943468" y="1678314"/>
                  <a:ext cx="21512" cy="2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881" extrusionOk="0">
                      <a:moveTo>
                        <a:pt x="739" y="1"/>
                      </a:moveTo>
                      <a:lnTo>
                        <a:pt x="221" y="158"/>
                      </a:lnTo>
                      <a:cubicBezTo>
                        <a:pt x="80" y="299"/>
                        <a:pt x="1" y="456"/>
                        <a:pt x="1" y="456"/>
                      </a:cubicBezTo>
                      <a:lnTo>
                        <a:pt x="48" y="880"/>
                      </a:lnTo>
                      <a:cubicBezTo>
                        <a:pt x="551" y="692"/>
                        <a:pt x="739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67"/>
                <p:cNvSpPr/>
                <p:nvPr/>
              </p:nvSpPr>
              <p:spPr>
                <a:xfrm>
                  <a:off x="-977248" y="1613808"/>
                  <a:ext cx="82530" cy="8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" h="2817" extrusionOk="0">
                      <a:moveTo>
                        <a:pt x="1044" y="1"/>
                      </a:moveTo>
                      <a:cubicBezTo>
                        <a:pt x="842" y="1"/>
                        <a:pt x="633" y="46"/>
                        <a:pt x="425" y="146"/>
                      </a:cubicBezTo>
                      <a:cubicBezTo>
                        <a:pt x="409" y="162"/>
                        <a:pt x="377" y="162"/>
                        <a:pt x="362" y="177"/>
                      </a:cubicBezTo>
                      <a:lnTo>
                        <a:pt x="48" y="2157"/>
                      </a:lnTo>
                      <a:cubicBezTo>
                        <a:pt x="0" y="2487"/>
                        <a:pt x="252" y="2801"/>
                        <a:pt x="597" y="2817"/>
                      </a:cubicBezTo>
                      <a:cubicBezTo>
                        <a:pt x="770" y="2817"/>
                        <a:pt x="974" y="2817"/>
                        <a:pt x="1179" y="2770"/>
                      </a:cubicBezTo>
                      <a:cubicBezTo>
                        <a:pt x="1289" y="2754"/>
                        <a:pt x="1399" y="2722"/>
                        <a:pt x="1509" y="2675"/>
                      </a:cubicBezTo>
                      <a:cubicBezTo>
                        <a:pt x="1587" y="2644"/>
                        <a:pt x="1666" y="2612"/>
                        <a:pt x="1744" y="2565"/>
                      </a:cubicBezTo>
                      <a:cubicBezTo>
                        <a:pt x="1776" y="2550"/>
                        <a:pt x="1791" y="2534"/>
                        <a:pt x="1823" y="2518"/>
                      </a:cubicBezTo>
                      <a:cubicBezTo>
                        <a:pt x="1886" y="2471"/>
                        <a:pt x="1964" y="2408"/>
                        <a:pt x="2027" y="2345"/>
                      </a:cubicBezTo>
                      <a:cubicBezTo>
                        <a:pt x="2121" y="2251"/>
                        <a:pt x="2200" y="2157"/>
                        <a:pt x="2263" y="2047"/>
                      </a:cubicBezTo>
                      <a:cubicBezTo>
                        <a:pt x="2838" y="1105"/>
                        <a:pt x="2042" y="1"/>
                        <a:pt x="104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67"/>
                <p:cNvSpPr/>
                <p:nvPr/>
              </p:nvSpPr>
              <p:spPr>
                <a:xfrm>
                  <a:off x="-979544" y="1643605"/>
                  <a:ext cx="13198" cy="23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818" extrusionOk="0">
                      <a:moveTo>
                        <a:pt x="378" y="1"/>
                      </a:moveTo>
                      <a:lnTo>
                        <a:pt x="1" y="676"/>
                      </a:lnTo>
                      <a:cubicBezTo>
                        <a:pt x="1" y="676"/>
                        <a:pt x="1" y="692"/>
                        <a:pt x="17" y="692"/>
                      </a:cubicBezTo>
                      <a:lnTo>
                        <a:pt x="251" y="817"/>
                      </a:lnTo>
                      <a:lnTo>
                        <a:pt x="251" y="817"/>
                      </a:lnTo>
                      <a:cubicBezTo>
                        <a:pt x="250" y="808"/>
                        <a:pt x="454" y="655"/>
                        <a:pt x="378" y="1"/>
                      </a:cubicBezTo>
                      <a:close/>
                      <a:moveTo>
                        <a:pt x="251" y="817"/>
                      </a:moveTo>
                      <a:cubicBezTo>
                        <a:pt x="251" y="817"/>
                        <a:pt x="252" y="818"/>
                        <a:pt x="252" y="818"/>
                      </a:cubicBezTo>
                      <a:lnTo>
                        <a:pt x="251" y="817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67"/>
                <p:cNvSpPr/>
                <p:nvPr/>
              </p:nvSpPr>
              <p:spPr>
                <a:xfrm>
                  <a:off x="-968120" y="1600668"/>
                  <a:ext cx="90001" cy="10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6" h="3505" extrusionOk="0">
                      <a:moveTo>
                        <a:pt x="2247" y="2672"/>
                      </a:moveTo>
                      <a:cubicBezTo>
                        <a:pt x="2169" y="2797"/>
                        <a:pt x="1807" y="2703"/>
                        <a:pt x="1713" y="2797"/>
                      </a:cubicBezTo>
                      <a:lnTo>
                        <a:pt x="1776" y="3504"/>
                      </a:lnTo>
                      <a:cubicBezTo>
                        <a:pt x="1635" y="3410"/>
                        <a:pt x="1477" y="3190"/>
                        <a:pt x="1430" y="3017"/>
                      </a:cubicBezTo>
                      <a:cubicBezTo>
                        <a:pt x="1383" y="2860"/>
                        <a:pt x="1367" y="2719"/>
                        <a:pt x="1352" y="2593"/>
                      </a:cubicBezTo>
                      <a:cubicBezTo>
                        <a:pt x="1336" y="2373"/>
                        <a:pt x="1367" y="2232"/>
                        <a:pt x="1430" y="2232"/>
                      </a:cubicBezTo>
                      <a:cubicBezTo>
                        <a:pt x="1776" y="2216"/>
                        <a:pt x="2027" y="1415"/>
                        <a:pt x="1572" y="1383"/>
                      </a:cubicBezTo>
                      <a:cubicBezTo>
                        <a:pt x="1195" y="1368"/>
                        <a:pt x="1257" y="1808"/>
                        <a:pt x="1069" y="1760"/>
                      </a:cubicBezTo>
                      <a:cubicBezTo>
                        <a:pt x="1038" y="1760"/>
                        <a:pt x="1006" y="1729"/>
                        <a:pt x="990" y="1698"/>
                      </a:cubicBezTo>
                      <a:cubicBezTo>
                        <a:pt x="865" y="1462"/>
                        <a:pt x="770" y="1289"/>
                        <a:pt x="425" y="1148"/>
                      </a:cubicBezTo>
                      <a:cubicBezTo>
                        <a:pt x="205" y="1069"/>
                        <a:pt x="63" y="959"/>
                        <a:pt x="1" y="865"/>
                      </a:cubicBezTo>
                      <a:lnTo>
                        <a:pt x="48" y="629"/>
                      </a:lnTo>
                      <a:cubicBezTo>
                        <a:pt x="63" y="614"/>
                        <a:pt x="79" y="598"/>
                        <a:pt x="111" y="598"/>
                      </a:cubicBezTo>
                      <a:cubicBezTo>
                        <a:pt x="1352" y="1"/>
                        <a:pt x="3096" y="1211"/>
                        <a:pt x="2247" y="267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80" name="Google Shape;1580;p67"/>
              <p:cNvSpPr/>
              <p:nvPr/>
            </p:nvSpPr>
            <p:spPr>
              <a:xfrm>
                <a:off x="5039617" y="1902382"/>
                <a:ext cx="416806" cy="416906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4165" extrusionOk="0">
                    <a:moveTo>
                      <a:pt x="2082" y="1"/>
                    </a:moveTo>
                    <a:cubicBezTo>
                      <a:pt x="1941" y="1801"/>
                      <a:pt x="1801" y="1942"/>
                      <a:pt x="0" y="2082"/>
                    </a:cubicBezTo>
                    <a:cubicBezTo>
                      <a:pt x="1801" y="2251"/>
                      <a:pt x="1941" y="2364"/>
                      <a:pt x="2082" y="4164"/>
                    </a:cubicBezTo>
                    <a:cubicBezTo>
                      <a:pt x="2251" y="2364"/>
                      <a:pt x="2363" y="2251"/>
                      <a:pt x="4164" y="2082"/>
                    </a:cubicBezTo>
                    <a:cubicBezTo>
                      <a:pt x="2363" y="1942"/>
                      <a:pt x="2251" y="1801"/>
                      <a:pt x="2082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67"/>
              <p:cNvSpPr/>
              <p:nvPr/>
            </p:nvSpPr>
            <p:spPr>
              <a:xfrm>
                <a:off x="4618225" y="3301050"/>
                <a:ext cx="151200" cy="151200"/>
              </a:xfrm>
              <a:prstGeom prst="ellipse">
                <a:avLst/>
              </a:pr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2" name="Google Shape;1582;p67"/>
            <p:cNvSpPr/>
            <p:nvPr/>
          </p:nvSpPr>
          <p:spPr>
            <a:xfrm>
              <a:off x="7740861" y="1188700"/>
              <a:ext cx="212700" cy="21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7"/>
            <p:cNvSpPr/>
            <p:nvPr/>
          </p:nvSpPr>
          <p:spPr>
            <a:xfrm>
              <a:off x="7590625" y="1372751"/>
              <a:ext cx="150300" cy="15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3888B46E-B3EA-4C87-901F-B4F4F178E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2" y="547604"/>
            <a:ext cx="918505" cy="8851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/>
          <p:nvPr/>
        </p:nvSpPr>
        <p:spPr>
          <a:xfrm>
            <a:off x="897300" y="1180350"/>
            <a:ext cx="7349306" cy="3963160"/>
          </a:xfrm>
          <a:custGeom>
            <a:avLst/>
            <a:gdLst/>
            <a:ahLst/>
            <a:cxnLst/>
            <a:rect l="l" t="t" r="r" b="b"/>
            <a:pathLst>
              <a:path w="66677" h="35956" extrusionOk="0">
                <a:moveTo>
                  <a:pt x="33338" y="1"/>
                </a:moveTo>
                <a:cubicBezTo>
                  <a:pt x="14939" y="1"/>
                  <a:pt x="0" y="14940"/>
                  <a:pt x="0" y="33339"/>
                </a:cubicBezTo>
                <a:cubicBezTo>
                  <a:pt x="0" y="34211"/>
                  <a:pt x="28" y="35083"/>
                  <a:pt x="113" y="35955"/>
                </a:cubicBezTo>
                <a:lnTo>
                  <a:pt x="66592" y="35955"/>
                </a:lnTo>
                <a:cubicBezTo>
                  <a:pt x="66648" y="35083"/>
                  <a:pt x="66676" y="34211"/>
                  <a:pt x="66676" y="33339"/>
                </a:cubicBezTo>
                <a:cubicBezTo>
                  <a:pt x="66676" y="14940"/>
                  <a:pt x="51765" y="1"/>
                  <a:pt x="33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2414250" y="2368484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70C0"/>
                </a:solidFill>
              </a:rPr>
              <a:t>Що надихає вчителя?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4" name="Google Shape;1589;p68">
            <a:extLst>
              <a:ext uri="{FF2B5EF4-FFF2-40B4-BE49-F238E27FC236}">
                <a16:creationId xmlns:a16="http://schemas.microsoft.com/office/drawing/2014/main" id="{7B0D7942-5F6C-4241-9A12-ABAEF215244A}"/>
              </a:ext>
            </a:extLst>
          </p:cNvPr>
          <p:cNvGrpSpPr/>
          <p:nvPr/>
        </p:nvGrpSpPr>
        <p:grpSpPr>
          <a:xfrm>
            <a:off x="565337" y="522691"/>
            <a:ext cx="2362421" cy="2049059"/>
            <a:chOff x="-1901050" y="2754200"/>
            <a:chExt cx="1544425" cy="1071550"/>
          </a:xfrm>
        </p:grpSpPr>
        <p:sp>
          <p:nvSpPr>
            <p:cNvPr id="5" name="Google Shape;1590;p68">
              <a:extLst>
                <a:ext uri="{FF2B5EF4-FFF2-40B4-BE49-F238E27FC236}">
                  <a16:creationId xmlns:a16="http://schemas.microsoft.com/office/drawing/2014/main" id="{4162FF94-FF0C-4D3B-917E-28E99B9F697E}"/>
                </a:ext>
              </a:extLst>
            </p:cNvPr>
            <p:cNvSpPr/>
            <p:nvPr/>
          </p:nvSpPr>
          <p:spPr>
            <a:xfrm>
              <a:off x="-862150" y="3176475"/>
              <a:ext cx="480775" cy="617450"/>
            </a:xfrm>
            <a:custGeom>
              <a:avLst/>
              <a:gdLst/>
              <a:ahLst/>
              <a:cxnLst/>
              <a:rect l="l" t="t" r="r" b="b"/>
              <a:pathLst>
                <a:path w="19231" h="24698" extrusionOk="0">
                  <a:moveTo>
                    <a:pt x="2153" y="0"/>
                  </a:moveTo>
                  <a:cubicBezTo>
                    <a:pt x="958" y="0"/>
                    <a:pt x="0" y="959"/>
                    <a:pt x="0" y="2153"/>
                  </a:cubicBezTo>
                  <a:lnTo>
                    <a:pt x="0" y="22545"/>
                  </a:lnTo>
                  <a:cubicBezTo>
                    <a:pt x="0" y="23724"/>
                    <a:pt x="958" y="24698"/>
                    <a:pt x="2153" y="24698"/>
                  </a:cubicBezTo>
                  <a:lnTo>
                    <a:pt x="14753" y="24698"/>
                  </a:lnTo>
                  <a:cubicBezTo>
                    <a:pt x="17235" y="24698"/>
                    <a:pt x="19230" y="22687"/>
                    <a:pt x="19230" y="20205"/>
                  </a:cubicBezTo>
                  <a:lnTo>
                    <a:pt x="19230" y="4494"/>
                  </a:lnTo>
                  <a:cubicBezTo>
                    <a:pt x="19230" y="2011"/>
                    <a:pt x="17235" y="0"/>
                    <a:pt x="14753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91;p68">
              <a:extLst>
                <a:ext uri="{FF2B5EF4-FFF2-40B4-BE49-F238E27FC236}">
                  <a16:creationId xmlns:a16="http://schemas.microsoft.com/office/drawing/2014/main" id="{6D2A80CD-57AD-40DB-86E5-CC0CF1F43269}"/>
                </a:ext>
              </a:extLst>
            </p:cNvPr>
            <p:cNvSpPr/>
            <p:nvPr/>
          </p:nvSpPr>
          <p:spPr>
            <a:xfrm>
              <a:off x="-878650" y="3176475"/>
              <a:ext cx="480775" cy="617450"/>
            </a:xfrm>
            <a:custGeom>
              <a:avLst/>
              <a:gdLst/>
              <a:ahLst/>
              <a:cxnLst/>
              <a:rect l="l" t="t" r="r" b="b"/>
              <a:pathLst>
                <a:path w="19231" h="24698" extrusionOk="0">
                  <a:moveTo>
                    <a:pt x="2153" y="0"/>
                  </a:moveTo>
                  <a:cubicBezTo>
                    <a:pt x="974" y="0"/>
                    <a:pt x="0" y="959"/>
                    <a:pt x="0" y="2153"/>
                  </a:cubicBezTo>
                  <a:lnTo>
                    <a:pt x="0" y="22545"/>
                  </a:lnTo>
                  <a:cubicBezTo>
                    <a:pt x="0" y="23724"/>
                    <a:pt x="974" y="24698"/>
                    <a:pt x="2153" y="24698"/>
                  </a:cubicBezTo>
                  <a:lnTo>
                    <a:pt x="14753" y="24698"/>
                  </a:lnTo>
                  <a:cubicBezTo>
                    <a:pt x="17235" y="24698"/>
                    <a:pt x="19230" y="22687"/>
                    <a:pt x="19230" y="20205"/>
                  </a:cubicBezTo>
                  <a:lnTo>
                    <a:pt x="19230" y="4494"/>
                  </a:lnTo>
                  <a:cubicBezTo>
                    <a:pt x="19230" y="2011"/>
                    <a:pt x="17235" y="0"/>
                    <a:pt x="14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92;p68">
              <a:extLst>
                <a:ext uri="{FF2B5EF4-FFF2-40B4-BE49-F238E27FC236}">
                  <a16:creationId xmlns:a16="http://schemas.microsoft.com/office/drawing/2014/main" id="{61871DF5-6565-473C-AF5D-5D3C11084EAF}"/>
                </a:ext>
              </a:extLst>
            </p:cNvPr>
            <p:cNvSpPr/>
            <p:nvPr/>
          </p:nvSpPr>
          <p:spPr>
            <a:xfrm>
              <a:off x="-914800" y="3176475"/>
              <a:ext cx="480775" cy="617450"/>
            </a:xfrm>
            <a:custGeom>
              <a:avLst/>
              <a:gdLst/>
              <a:ahLst/>
              <a:cxnLst/>
              <a:rect l="l" t="t" r="r" b="b"/>
              <a:pathLst>
                <a:path w="19231" h="24698" extrusionOk="0">
                  <a:moveTo>
                    <a:pt x="2153" y="0"/>
                  </a:moveTo>
                  <a:cubicBezTo>
                    <a:pt x="959" y="0"/>
                    <a:pt x="1" y="959"/>
                    <a:pt x="1" y="2153"/>
                  </a:cubicBezTo>
                  <a:lnTo>
                    <a:pt x="1" y="22545"/>
                  </a:lnTo>
                  <a:cubicBezTo>
                    <a:pt x="1" y="23724"/>
                    <a:pt x="959" y="24698"/>
                    <a:pt x="2153" y="24698"/>
                  </a:cubicBezTo>
                  <a:lnTo>
                    <a:pt x="14753" y="24698"/>
                  </a:lnTo>
                  <a:cubicBezTo>
                    <a:pt x="17220" y="24698"/>
                    <a:pt x="19231" y="22687"/>
                    <a:pt x="19231" y="20205"/>
                  </a:cubicBezTo>
                  <a:lnTo>
                    <a:pt x="19231" y="4494"/>
                  </a:lnTo>
                  <a:cubicBezTo>
                    <a:pt x="19231" y="2011"/>
                    <a:pt x="17236" y="0"/>
                    <a:pt x="1475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93;p68">
              <a:extLst>
                <a:ext uri="{FF2B5EF4-FFF2-40B4-BE49-F238E27FC236}">
                  <a16:creationId xmlns:a16="http://schemas.microsoft.com/office/drawing/2014/main" id="{58EC3E83-1141-4A48-9A24-5B28777A8BF4}"/>
                </a:ext>
              </a:extLst>
            </p:cNvPr>
            <p:cNvSpPr/>
            <p:nvPr/>
          </p:nvSpPr>
          <p:spPr>
            <a:xfrm>
              <a:off x="-914800" y="3176475"/>
              <a:ext cx="116300" cy="619025"/>
            </a:xfrm>
            <a:custGeom>
              <a:avLst/>
              <a:gdLst/>
              <a:ahLst/>
              <a:cxnLst/>
              <a:rect l="l" t="t" r="r" b="b"/>
              <a:pathLst>
                <a:path w="4652" h="24761" extrusionOk="0">
                  <a:moveTo>
                    <a:pt x="1996" y="0"/>
                  </a:moveTo>
                  <a:cubicBezTo>
                    <a:pt x="896" y="0"/>
                    <a:pt x="1" y="896"/>
                    <a:pt x="1" y="1996"/>
                  </a:cubicBezTo>
                  <a:lnTo>
                    <a:pt x="1" y="22545"/>
                  </a:lnTo>
                  <a:cubicBezTo>
                    <a:pt x="1" y="23771"/>
                    <a:pt x="991" y="24761"/>
                    <a:pt x="2216" y="24761"/>
                  </a:cubicBezTo>
                  <a:lnTo>
                    <a:pt x="4651" y="24761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94;p68">
              <a:extLst>
                <a:ext uri="{FF2B5EF4-FFF2-40B4-BE49-F238E27FC236}">
                  <a16:creationId xmlns:a16="http://schemas.microsoft.com/office/drawing/2014/main" id="{B92A124D-5423-4CA4-925F-590148A65060}"/>
                </a:ext>
              </a:extLst>
            </p:cNvPr>
            <p:cNvSpPr/>
            <p:nvPr/>
          </p:nvSpPr>
          <p:spPr>
            <a:xfrm>
              <a:off x="-798525" y="3301775"/>
              <a:ext cx="364500" cy="49500"/>
            </a:xfrm>
            <a:custGeom>
              <a:avLst/>
              <a:gdLst/>
              <a:ahLst/>
              <a:cxnLst/>
              <a:rect l="l" t="t" r="r" b="b"/>
              <a:pathLst>
                <a:path w="14580" h="1980" extrusionOk="0">
                  <a:moveTo>
                    <a:pt x="0" y="0"/>
                  </a:moveTo>
                  <a:lnTo>
                    <a:pt x="0" y="1980"/>
                  </a:lnTo>
                  <a:lnTo>
                    <a:pt x="14580" y="1980"/>
                  </a:lnTo>
                  <a:lnTo>
                    <a:pt x="14580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5;p68">
              <a:extLst>
                <a:ext uri="{FF2B5EF4-FFF2-40B4-BE49-F238E27FC236}">
                  <a16:creationId xmlns:a16="http://schemas.microsoft.com/office/drawing/2014/main" id="{BDC82351-C821-4295-B90B-CDE2354CF506}"/>
                </a:ext>
              </a:extLst>
            </p:cNvPr>
            <p:cNvSpPr/>
            <p:nvPr/>
          </p:nvSpPr>
          <p:spPr>
            <a:xfrm>
              <a:off x="-798525" y="3588875"/>
              <a:ext cx="364500" cy="49525"/>
            </a:xfrm>
            <a:custGeom>
              <a:avLst/>
              <a:gdLst/>
              <a:ahLst/>
              <a:cxnLst/>
              <a:rect l="l" t="t" r="r" b="b"/>
              <a:pathLst>
                <a:path w="14580" h="1981" extrusionOk="0">
                  <a:moveTo>
                    <a:pt x="0" y="1"/>
                  </a:moveTo>
                  <a:lnTo>
                    <a:pt x="0" y="1980"/>
                  </a:lnTo>
                  <a:lnTo>
                    <a:pt x="14580" y="1980"/>
                  </a:lnTo>
                  <a:lnTo>
                    <a:pt x="14580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6;p68">
              <a:extLst>
                <a:ext uri="{FF2B5EF4-FFF2-40B4-BE49-F238E27FC236}">
                  <a16:creationId xmlns:a16="http://schemas.microsoft.com/office/drawing/2014/main" id="{F40B64BA-9900-4B4F-B27D-C49CD59BE3CB}"/>
                </a:ext>
              </a:extLst>
            </p:cNvPr>
            <p:cNvSpPr/>
            <p:nvPr/>
          </p:nvSpPr>
          <p:spPr>
            <a:xfrm>
              <a:off x="-1901050" y="3236575"/>
              <a:ext cx="297750" cy="166550"/>
            </a:xfrm>
            <a:custGeom>
              <a:avLst/>
              <a:gdLst/>
              <a:ahLst/>
              <a:cxnLst/>
              <a:rect l="l" t="t" r="r" b="b"/>
              <a:pathLst>
                <a:path w="11910" h="6662" extrusionOk="0">
                  <a:moveTo>
                    <a:pt x="3331" y="0"/>
                  </a:moveTo>
                  <a:cubicBezTo>
                    <a:pt x="1493" y="0"/>
                    <a:pt x="1" y="1493"/>
                    <a:pt x="1" y="3331"/>
                  </a:cubicBezTo>
                  <a:cubicBezTo>
                    <a:pt x="1" y="5169"/>
                    <a:pt x="1493" y="6662"/>
                    <a:pt x="3331" y="6662"/>
                  </a:cubicBezTo>
                  <a:lnTo>
                    <a:pt x="11910" y="6662"/>
                  </a:lnTo>
                  <a:lnTo>
                    <a:pt x="11910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7;p68">
              <a:extLst>
                <a:ext uri="{FF2B5EF4-FFF2-40B4-BE49-F238E27FC236}">
                  <a16:creationId xmlns:a16="http://schemas.microsoft.com/office/drawing/2014/main" id="{914F9D31-2C90-4E76-886D-DDCE5A680F47}"/>
                </a:ext>
              </a:extLst>
            </p:cNvPr>
            <p:cNvSpPr/>
            <p:nvPr/>
          </p:nvSpPr>
          <p:spPr>
            <a:xfrm>
              <a:off x="-1859400" y="3270725"/>
              <a:ext cx="232925" cy="104125"/>
            </a:xfrm>
            <a:custGeom>
              <a:avLst/>
              <a:gdLst/>
              <a:ahLst/>
              <a:cxnLst/>
              <a:rect l="l" t="t" r="r" b="b"/>
              <a:pathLst>
                <a:path w="9317" h="4165" extrusionOk="0">
                  <a:moveTo>
                    <a:pt x="2090" y="1"/>
                  </a:moveTo>
                  <a:cubicBezTo>
                    <a:pt x="943" y="1"/>
                    <a:pt x="0" y="928"/>
                    <a:pt x="0" y="2075"/>
                  </a:cubicBezTo>
                  <a:cubicBezTo>
                    <a:pt x="0" y="3222"/>
                    <a:pt x="943" y="4164"/>
                    <a:pt x="2090" y="4164"/>
                  </a:cubicBezTo>
                  <a:lnTo>
                    <a:pt x="9317" y="4164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8;p68">
              <a:extLst>
                <a:ext uri="{FF2B5EF4-FFF2-40B4-BE49-F238E27FC236}">
                  <a16:creationId xmlns:a16="http://schemas.microsoft.com/office/drawing/2014/main" id="{AE5974D9-EFB2-4021-9945-A17D84010C56}"/>
                </a:ext>
              </a:extLst>
            </p:cNvPr>
            <p:cNvSpPr/>
            <p:nvPr/>
          </p:nvSpPr>
          <p:spPr>
            <a:xfrm>
              <a:off x="-1686200" y="3236575"/>
              <a:ext cx="503175" cy="166550"/>
            </a:xfrm>
            <a:custGeom>
              <a:avLst/>
              <a:gdLst/>
              <a:ahLst/>
              <a:cxnLst/>
              <a:rect l="l" t="t" r="r" b="b"/>
              <a:pathLst>
                <a:path w="20127" h="6662" extrusionOk="0">
                  <a:moveTo>
                    <a:pt x="3316" y="0"/>
                  </a:moveTo>
                  <a:cubicBezTo>
                    <a:pt x="1477" y="0"/>
                    <a:pt x="1" y="1493"/>
                    <a:pt x="1" y="3331"/>
                  </a:cubicBezTo>
                  <a:cubicBezTo>
                    <a:pt x="1" y="5169"/>
                    <a:pt x="1477" y="6662"/>
                    <a:pt x="3316" y="6662"/>
                  </a:cubicBezTo>
                  <a:lnTo>
                    <a:pt x="19372" y="6662"/>
                  </a:lnTo>
                  <a:cubicBezTo>
                    <a:pt x="19781" y="6662"/>
                    <a:pt x="20111" y="6332"/>
                    <a:pt x="20126" y="5907"/>
                  </a:cubicBezTo>
                  <a:lnTo>
                    <a:pt x="20126" y="739"/>
                  </a:lnTo>
                  <a:cubicBezTo>
                    <a:pt x="20126" y="330"/>
                    <a:pt x="19796" y="0"/>
                    <a:pt x="19388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9;p68">
              <a:extLst>
                <a:ext uri="{FF2B5EF4-FFF2-40B4-BE49-F238E27FC236}">
                  <a16:creationId xmlns:a16="http://schemas.microsoft.com/office/drawing/2014/main" id="{41005308-183D-4BE0-9C4A-0BE497AF4A4B}"/>
                </a:ext>
              </a:extLst>
            </p:cNvPr>
            <p:cNvSpPr/>
            <p:nvPr/>
          </p:nvSpPr>
          <p:spPr>
            <a:xfrm>
              <a:off x="-1666550" y="3253050"/>
              <a:ext cx="483125" cy="133575"/>
            </a:xfrm>
            <a:custGeom>
              <a:avLst/>
              <a:gdLst/>
              <a:ahLst/>
              <a:cxnLst/>
              <a:rect l="l" t="t" r="r" b="b"/>
              <a:pathLst>
                <a:path w="19325" h="5343" extrusionOk="0">
                  <a:moveTo>
                    <a:pt x="1870" y="1"/>
                  </a:moveTo>
                  <a:cubicBezTo>
                    <a:pt x="833" y="1"/>
                    <a:pt x="0" y="1195"/>
                    <a:pt x="0" y="2672"/>
                  </a:cubicBezTo>
                  <a:cubicBezTo>
                    <a:pt x="0" y="4149"/>
                    <a:pt x="833" y="5343"/>
                    <a:pt x="1870" y="5343"/>
                  </a:cubicBezTo>
                  <a:lnTo>
                    <a:pt x="19325" y="5343"/>
                  </a:lnTo>
                  <a:lnTo>
                    <a:pt x="19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00;p68">
              <a:extLst>
                <a:ext uri="{FF2B5EF4-FFF2-40B4-BE49-F238E27FC236}">
                  <a16:creationId xmlns:a16="http://schemas.microsoft.com/office/drawing/2014/main" id="{7F719916-54E4-4004-9C85-BA93808C32D9}"/>
                </a:ext>
              </a:extLst>
            </p:cNvPr>
            <p:cNvSpPr/>
            <p:nvPr/>
          </p:nvSpPr>
          <p:spPr>
            <a:xfrm>
              <a:off x="-1661963" y="3266430"/>
              <a:ext cx="459143" cy="5900"/>
            </a:xfrm>
            <a:custGeom>
              <a:avLst/>
              <a:gdLst/>
              <a:ahLst/>
              <a:cxnLst/>
              <a:rect l="l" t="t" r="r" b="b"/>
              <a:pathLst>
                <a:path w="19812" h="236" extrusionOk="0">
                  <a:moveTo>
                    <a:pt x="0" y="0"/>
                  </a:moveTo>
                  <a:lnTo>
                    <a:pt x="0" y="236"/>
                  </a:lnTo>
                  <a:lnTo>
                    <a:pt x="19812" y="236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01;p68">
              <a:extLst>
                <a:ext uri="{FF2B5EF4-FFF2-40B4-BE49-F238E27FC236}">
                  <a16:creationId xmlns:a16="http://schemas.microsoft.com/office/drawing/2014/main" id="{F0FB1092-4716-4142-8B7E-E9F267594927}"/>
                </a:ext>
              </a:extLst>
            </p:cNvPr>
            <p:cNvSpPr/>
            <p:nvPr/>
          </p:nvSpPr>
          <p:spPr>
            <a:xfrm>
              <a:off x="-1668521" y="3297056"/>
              <a:ext cx="483546" cy="5925"/>
            </a:xfrm>
            <a:custGeom>
              <a:avLst/>
              <a:gdLst/>
              <a:ahLst/>
              <a:cxnLst/>
              <a:rect l="l" t="t" r="r" b="b"/>
              <a:pathLst>
                <a:path w="20865" h="237" extrusionOk="0">
                  <a:moveTo>
                    <a:pt x="1" y="1"/>
                  </a:moveTo>
                  <a:lnTo>
                    <a:pt x="1" y="236"/>
                  </a:lnTo>
                  <a:lnTo>
                    <a:pt x="20865" y="236"/>
                  </a:lnTo>
                  <a:lnTo>
                    <a:pt x="208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2;p68">
              <a:extLst>
                <a:ext uri="{FF2B5EF4-FFF2-40B4-BE49-F238E27FC236}">
                  <a16:creationId xmlns:a16="http://schemas.microsoft.com/office/drawing/2014/main" id="{E09C36DA-BFEC-4326-B7AE-A8F96A3A3C27}"/>
                </a:ext>
              </a:extLst>
            </p:cNvPr>
            <p:cNvSpPr/>
            <p:nvPr/>
          </p:nvSpPr>
          <p:spPr>
            <a:xfrm>
              <a:off x="-1668521" y="3327706"/>
              <a:ext cx="483546" cy="5900"/>
            </a:xfrm>
            <a:custGeom>
              <a:avLst/>
              <a:gdLst/>
              <a:ahLst/>
              <a:cxnLst/>
              <a:rect l="l" t="t" r="r" b="b"/>
              <a:pathLst>
                <a:path w="20865" h="236" extrusionOk="0">
                  <a:moveTo>
                    <a:pt x="1" y="0"/>
                  </a:moveTo>
                  <a:lnTo>
                    <a:pt x="1" y="236"/>
                  </a:lnTo>
                  <a:lnTo>
                    <a:pt x="20865" y="236"/>
                  </a:lnTo>
                  <a:lnTo>
                    <a:pt x="208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3;p68">
              <a:extLst>
                <a:ext uri="{FF2B5EF4-FFF2-40B4-BE49-F238E27FC236}">
                  <a16:creationId xmlns:a16="http://schemas.microsoft.com/office/drawing/2014/main" id="{83C3D72B-D9BB-49A1-BCEF-FF3C5CF762AD}"/>
                </a:ext>
              </a:extLst>
            </p:cNvPr>
            <p:cNvSpPr/>
            <p:nvPr/>
          </p:nvSpPr>
          <p:spPr>
            <a:xfrm>
              <a:off x="-1668521" y="3358332"/>
              <a:ext cx="483546" cy="5925"/>
            </a:xfrm>
            <a:custGeom>
              <a:avLst/>
              <a:gdLst/>
              <a:ahLst/>
              <a:cxnLst/>
              <a:rect l="l" t="t" r="r" b="b"/>
              <a:pathLst>
                <a:path w="20865" h="237" extrusionOk="0">
                  <a:moveTo>
                    <a:pt x="1" y="0"/>
                  </a:moveTo>
                  <a:lnTo>
                    <a:pt x="1" y="236"/>
                  </a:lnTo>
                  <a:lnTo>
                    <a:pt x="20865" y="236"/>
                  </a:lnTo>
                  <a:lnTo>
                    <a:pt x="208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4;p68">
              <a:extLst>
                <a:ext uri="{FF2B5EF4-FFF2-40B4-BE49-F238E27FC236}">
                  <a16:creationId xmlns:a16="http://schemas.microsoft.com/office/drawing/2014/main" id="{6C13AE28-E70E-40F1-BCD1-66E6F76D9B26}"/>
                </a:ext>
              </a:extLst>
            </p:cNvPr>
            <p:cNvSpPr/>
            <p:nvPr/>
          </p:nvSpPr>
          <p:spPr>
            <a:xfrm>
              <a:off x="-1774175" y="3429025"/>
              <a:ext cx="437575" cy="384150"/>
            </a:xfrm>
            <a:custGeom>
              <a:avLst/>
              <a:gdLst/>
              <a:ahLst/>
              <a:cxnLst/>
              <a:rect l="l" t="t" r="r" b="b"/>
              <a:pathLst>
                <a:path w="17503" h="15366" extrusionOk="0">
                  <a:moveTo>
                    <a:pt x="0" y="0"/>
                  </a:moveTo>
                  <a:lnTo>
                    <a:pt x="0" y="11438"/>
                  </a:lnTo>
                  <a:cubicBezTo>
                    <a:pt x="0" y="12396"/>
                    <a:pt x="550" y="13260"/>
                    <a:pt x="1414" y="13685"/>
                  </a:cubicBezTo>
                  <a:cubicBezTo>
                    <a:pt x="4604" y="15240"/>
                    <a:pt x="7542" y="15366"/>
                    <a:pt x="8751" y="15366"/>
                  </a:cubicBezTo>
                  <a:cubicBezTo>
                    <a:pt x="13198" y="15366"/>
                    <a:pt x="16355" y="13622"/>
                    <a:pt x="17502" y="12915"/>
                  </a:cubicBezTo>
                  <a:lnTo>
                    <a:pt x="175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5;p68">
              <a:extLst>
                <a:ext uri="{FF2B5EF4-FFF2-40B4-BE49-F238E27FC236}">
                  <a16:creationId xmlns:a16="http://schemas.microsoft.com/office/drawing/2014/main" id="{07C3B536-C9DC-4CDB-9C5C-223A8BED9FF0}"/>
                </a:ext>
              </a:extLst>
            </p:cNvPr>
            <p:cNvSpPr/>
            <p:nvPr/>
          </p:nvSpPr>
          <p:spPr>
            <a:xfrm>
              <a:off x="-1877875" y="3399175"/>
              <a:ext cx="644950" cy="95850"/>
            </a:xfrm>
            <a:custGeom>
              <a:avLst/>
              <a:gdLst/>
              <a:ahLst/>
              <a:cxnLst/>
              <a:rect l="l" t="t" r="r" b="b"/>
              <a:pathLst>
                <a:path w="25798" h="3834" extrusionOk="0">
                  <a:moveTo>
                    <a:pt x="1933" y="0"/>
                  </a:moveTo>
                  <a:cubicBezTo>
                    <a:pt x="865" y="0"/>
                    <a:pt x="1" y="865"/>
                    <a:pt x="1" y="1917"/>
                  </a:cubicBezTo>
                  <a:cubicBezTo>
                    <a:pt x="1" y="2970"/>
                    <a:pt x="865" y="3834"/>
                    <a:pt x="1933" y="3834"/>
                  </a:cubicBezTo>
                  <a:lnTo>
                    <a:pt x="23866" y="3834"/>
                  </a:lnTo>
                  <a:cubicBezTo>
                    <a:pt x="24934" y="3834"/>
                    <a:pt x="25798" y="2970"/>
                    <a:pt x="25798" y="1917"/>
                  </a:cubicBezTo>
                  <a:cubicBezTo>
                    <a:pt x="25798" y="849"/>
                    <a:pt x="24934" y="0"/>
                    <a:pt x="23866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06;p68">
              <a:extLst>
                <a:ext uri="{FF2B5EF4-FFF2-40B4-BE49-F238E27FC236}">
                  <a16:creationId xmlns:a16="http://schemas.microsoft.com/office/drawing/2014/main" id="{A638291D-110B-4A61-8EE1-C68DC7336074}"/>
                </a:ext>
              </a:extLst>
            </p:cNvPr>
            <p:cNvSpPr/>
            <p:nvPr/>
          </p:nvSpPr>
          <p:spPr>
            <a:xfrm>
              <a:off x="-1795000" y="3389750"/>
              <a:ext cx="18100" cy="259250"/>
            </a:xfrm>
            <a:custGeom>
              <a:avLst/>
              <a:gdLst/>
              <a:ahLst/>
              <a:cxnLst/>
              <a:rect l="l" t="t" r="r" b="b"/>
              <a:pathLst>
                <a:path w="724" h="10370" extrusionOk="0">
                  <a:moveTo>
                    <a:pt x="1" y="0"/>
                  </a:moveTo>
                  <a:lnTo>
                    <a:pt x="1" y="10370"/>
                  </a:lnTo>
                  <a:lnTo>
                    <a:pt x="723" y="1037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07;p68">
              <a:extLst>
                <a:ext uri="{FF2B5EF4-FFF2-40B4-BE49-F238E27FC236}">
                  <a16:creationId xmlns:a16="http://schemas.microsoft.com/office/drawing/2014/main" id="{2B00B774-79AA-44D9-8009-E95547E93DFF}"/>
                </a:ext>
              </a:extLst>
            </p:cNvPr>
            <p:cNvSpPr/>
            <p:nvPr/>
          </p:nvSpPr>
          <p:spPr>
            <a:xfrm>
              <a:off x="-1811100" y="3619525"/>
              <a:ext cx="50700" cy="104100"/>
            </a:xfrm>
            <a:custGeom>
              <a:avLst/>
              <a:gdLst/>
              <a:ahLst/>
              <a:cxnLst/>
              <a:rect l="l" t="t" r="r" b="b"/>
              <a:pathLst>
                <a:path w="2028" h="4164" extrusionOk="0">
                  <a:moveTo>
                    <a:pt x="1006" y="0"/>
                  </a:moveTo>
                  <a:cubicBezTo>
                    <a:pt x="456" y="0"/>
                    <a:pt x="1" y="456"/>
                    <a:pt x="1" y="1021"/>
                  </a:cubicBezTo>
                  <a:lnTo>
                    <a:pt x="1" y="3158"/>
                  </a:lnTo>
                  <a:cubicBezTo>
                    <a:pt x="1" y="3708"/>
                    <a:pt x="456" y="4164"/>
                    <a:pt x="1006" y="4164"/>
                  </a:cubicBezTo>
                  <a:cubicBezTo>
                    <a:pt x="1572" y="4164"/>
                    <a:pt x="2027" y="3708"/>
                    <a:pt x="2027" y="3158"/>
                  </a:cubicBezTo>
                  <a:lnTo>
                    <a:pt x="2027" y="1021"/>
                  </a:lnTo>
                  <a:cubicBezTo>
                    <a:pt x="2027" y="456"/>
                    <a:pt x="1572" y="0"/>
                    <a:pt x="1006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08;p68">
              <a:extLst>
                <a:ext uri="{FF2B5EF4-FFF2-40B4-BE49-F238E27FC236}">
                  <a16:creationId xmlns:a16="http://schemas.microsoft.com/office/drawing/2014/main" id="{C0EAC1E0-8E76-4D74-AD9D-34E0E6CA24F5}"/>
                </a:ext>
              </a:extLst>
            </p:cNvPr>
            <p:cNvSpPr/>
            <p:nvPr/>
          </p:nvSpPr>
          <p:spPr>
            <a:xfrm>
              <a:off x="-1623350" y="3429800"/>
              <a:ext cx="155550" cy="276550"/>
            </a:xfrm>
            <a:custGeom>
              <a:avLst/>
              <a:gdLst/>
              <a:ahLst/>
              <a:cxnLst/>
              <a:rect l="l" t="t" r="r" b="b"/>
              <a:pathLst>
                <a:path w="6222" h="11062" extrusionOk="0">
                  <a:moveTo>
                    <a:pt x="47" y="1"/>
                  </a:moveTo>
                  <a:lnTo>
                    <a:pt x="0" y="95"/>
                  </a:lnTo>
                  <a:cubicBezTo>
                    <a:pt x="5452" y="3222"/>
                    <a:pt x="6128" y="10983"/>
                    <a:pt x="6128" y="11061"/>
                  </a:cubicBezTo>
                  <a:lnTo>
                    <a:pt x="6222" y="11061"/>
                  </a:lnTo>
                  <a:cubicBezTo>
                    <a:pt x="6222" y="11046"/>
                    <a:pt x="6065" y="9066"/>
                    <a:pt x="5232" y="6725"/>
                  </a:cubicBezTo>
                  <a:cubicBezTo>
                    <a:pt x="4447" y="4573"/>
                    <a:pt x="2923" y="1650"/>
                    <a:pt x="47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09;p68">
              <a:extLst>
                <a:ext uri="{FF2B5EF4-FFF2-40B4-BE49-F238E27FC236}">
                  <a16:creationId xmlns:a16="http://schemas.microsoft.com/office/drawing/2014/main" id="{D8BCF084-996F-4405-A438-16930320BA52}"/>
                </a:ext>
              </a:extLst>
            </p:cNvPr>
            <p:cNvSpPr/>
            <p:nvPr/>
          </p:nvSpPr>
          <p:spPr>
            <a:xfrm>
              <a:off x="-1602925" y="3412525"/>
              <a:ext cx="10625" cy="34975"/>
            </a:xfrm>
            <a:custGeom>
              <a:avLst/>
              <a:gdLst/>
              <a:ahLst/>
              <a:cxnLst/>
              <a:rect l="l" t="t" r="r" b="b"/>
              <a:pathLst>
                <a:path w="425" h="1399" extrusionOk="0">
                  <a:moveTo>
                    <a:pt x="330" y="1"/>
                  </a:moveTo>
                  <a:cubicBezTo>
                    <a:pt x="0" y="928"/>
                    <a:pt x="110" y="1383"/>
                    <a:pt x="126" y="1399"/>
                  </a:cubicBezTo>
                  <a:lnTo>
                    <a:pt x="220" y="1367"/>
                  </a:lnTo>
                  <a:cubicBezTo>
                    <a:pt x="220" y="1367"/>
                    <a:pt x="110" y="928"/>
                    <a:pt x="425" y="3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10;p68">
              <a:extLst>
                <a:ext uri="{FF2B5EF4-FFF2-40B4-BE49-F238E27FC236}">
                  <a16:creationId xmlns:a16="http://schemas.microsoft.com/office/drawing/2014/main" id="{8D9C3C21-73E4-4931-BD0E-9622D4507965}"/>
                </a:ext>
              </a:extLst>
            </p:cNvPr>
            <p:cNvSpPr/>
            <p:nvPr/>
          </p:nvSpPr>
          <p:spPr>
            <a:xfrm>
              <a:off x="-1608425" y="3388575"/>
              <a:ext cx="31450" cy="38125"/>
            </a:xfrm>
            <a:custGeom>
              <a:avLst/>
              <a:gdLst/>
              <a:ahLst/>
              <a:cxnLst/>
              <a:rect l="l" t="t" r="r" b="b"/>
              <a:pathLst>
                <a:path w="1258" h="1525" extrusionOk="0">
                  <a:moveTo>
                    <a:pt x="880" y="0"/>
                  </a:moveTo>
                  <a:cubicBezTo>
                    <a:pt x="0" y="409"/>
                    <a:pt x="425" y="1524"/>
                    <a:pt x="425" y="1524"/>
                  </a:cubicBezTo>
                  <a:cubicBezTo>
                    <a:pt x="425" y="1524"/>
                    <a:pt x="426" y="1525"/>
                    <a:pt x="430" y="1525"/>
                  </a:cubicBezTo>
                  <a:cubicBezTo>
                    <a:pt x="460" y="1525"/>
                    <a:pt x="605" y="1500"/>
                    <a:pt x="912" y="1069"/>
                  </a:cubicBezTo>
                  <a:cubicBezTo>
                    <a:pt x="1257" y="582"/>
                    <a:pt x="880" y="0"/>
                    <a:pt x="880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11;p68">
              <a:extLst>
                <a:ext uri="{FF2B5EF4-FFF2-40B4-BE49-F238E27FC236}">
                  <a16:creationId xmlns:a16="http://schemas.microsoft.com/office/drawing/2014/main" id="{351EE12C-AC82-4873-B2A3-8FD03BDA4CE4}"/>
                </a:ext>
              </a:extLst>
            </p:cNvPr>
            <p:cNvSpPr/>
            <p:nvPr/>
          </p:nvSpPr>
          <p:spPr>
            <a:xfrm>
              <a:off x="-1598225" y="3395850"/>
              <a:ext cx="8675" cy="31625"/>
            </a:xfrm>
            <a:custGeom>
              <a:avLst/>
              <a:gdLst/>
              <a:ahLst/>
              <a:cxnLst/>
              <a:rect l="l" t="t" r="r" b="b"/>
              <a:pathLst>
                <a:path w="347" h="1265" extrusionOk="0">
                  <a:moveTo>
                    <a:pt x="319" y="1"/>
                  </a:moveTo>
                  <a:cubicBezTo>
                    <a:pt x="313" y="1"/>
                    <a:pt x="310" y="8"/>
                    <a:pt x="299" y="8"/>
                  </a:cubicBezTo>
                  <a:cubicBezTo>
                    <a:pt x="64" y="699"/>
                    <a:pt x="1" y="1233"/>
                    <a:pt x="1" y="1233"/>
                  </a:cubicBezTo>
                  <a:cubicBezTo>
                    <a:pt x="1" y="1249"/>
                    <a:pt x="1" y="1249"/>
                    <a:pt x="17" y="1265"/>
                  </a:cubicBezTo>
                  <a:cubicBezTo>
                    <a:pt x="32" y="1265"/>
                    <a:pt x="32" y="1249"/>
                    <a:pt x="32" y="1233"/>
                  </a:cubicBezTo>
                  <a:cubicBezTo>
                    <a:pt x="32" y="1233"/>
                    <a:pt x="95" y="699"/>
                    <a:pt x="347" y="23"/>
                  </a:cubicBezTo>
                  <a:cubicBezTo>
                    <a:pt x="347" y="23"/>
                    <a:pt x="347" y="8"/>
                    <a:pt x="331" y="8"/>
                  </a:cubicBezTo>
                  <a:cubicBezTo>
                    <a:pt x="326" y="2"/>
                    <a:pt x="322" y="1"/>
                    <a:pt x="31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12;p68">
              <a:extLst>
                <a:ext uri="{FF2B5EF4-FFF2-40B4-BE49-F238E27FC236}">
                  <a16:creationId xmlns:a16="http://schemas.microsoft.com/office/drawing/2014/main" id="{98EF25EB-65D1-4C30-AB02-AFCAED57E960}"/>
                </a:ext>
              </a:extLst>
            </p:cNvPr>
            <p:cNvSpPr/>
            <p:nvPr/>
          </p:nvSpPr>
          <p:spPr>
            <a:xfrm>
              <a:off x="-1624525" y="3445925"/>
              <a:ext cx="25950" cy="10225"/>
            </a:xfrm>
            <a:custGeom>
              <a:avLst/>
              <a:gdLst/>
              <a:ahLst/>
              <a:cxnLst/>
              <a:rect l="l" t="t" r="r" b="b"/>
              <a:pathLst>
                <a:path w="1038" h="409" extrusionOk="0">
                  <a:moveTo>
                    <a:pt x="1037" y="0"/>
                  </a:moveTo>
                  <a:cubicBezTo>
                    <a:pt x="1006" y="0"/>
                    <a:pt x="519" y="16"/>
                    <a:pt x="0" y="314"/>
                  </a:cubicBezTo>
                  <a:lnTo>
                    <a:pt x="47" y="408"/>
                  </a:lnTo>
                  <a:cubicBezTo>
                    <a:pt x="550" y="110"/>
                    <a:pt x="1037" y="94"/>
                    <a:pt x="1037" y="94"/>
                  </a:cubicBezTo>
                  <a:lnTo>
                    <a:pt x="1037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13;p68">
              <a:extLst>
                <a:ext uri="{FF2B5EF4-FFF2-40B4-BE49-F238E27FC236}">
                  <a16:creationId xmlns:a16="http://schemas.microsoft.com/office/drawing/2014/main" id="{BEECF5A0-FC97-4368-B316-BEB3F7F52E57}"/>
                </a:ext>
              </a:extLst>
            </p:cNvPr>
            <p:cNvSpPr/>
            <p:nvPr/>
          </p:nvSpPr>
          <p:spPr>
            <a:xfrm>
              <a:off x="-1649275" y="3447675"/>
              <a:ext cx="38125" cy="19150"/>
            </a:xfrm>
            <a:custGeom>
              <a:avLst/>
              <a:gdLst/>
              <a:ahLst/>
              <a:cxnLst/>
              <a:rect l="l" t="t" r="r" b="b"/>
              <a:pathLst>
                <a:path w="1525" h="766" extrusionOk="0">
                  <a:moveTo>
                    <a:pt x="994" y="1"/>
                  </a:moveTo>
                  <a:cubicBezTo>
                    <a:pt x="643" y="1"/>
                    <a:pt x="202" y="113"/>
                    <a:pt x="0" y="621"/>
                  </a:cubicBezTo>
                  <a:cubicBezTo>
                    <a:pt x="0" y="621"/>
                    <a:pt x="250" y="766"/>
                    <a:pt x="555" y="766"/>
                  </a:cubicBezTo>
                  <a:cubicBezTo>
                    <a:pt x="720" y="766"/>
                    <a:pt x="902" y="723"/>
                    <a:pt x="1069" y="590"/>
                  </a:cubicBezTo>
                  <a:cubicBezTo>
                    <a:pt x="1524" y="213"/>
                    <a:pt x="1493" y="71"/>
                    <a:pt x="1493" y="71"/>
                  </a:cubicBezTo>
                  <a:cubicBezTo>
                    <a:pt x="1493" y="71"/>
                    <a:pt x="1272" y="1"/>
                    <a:pt x="994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14;p68">
              <a:extLst>
                <a:ext uri="{FF2B5EF4-FFF2-40B4-BE49-F238E27FC236}">
                  <a16:creationId xmlns:a16="http://schemas.microsoft.com/office/drawing/2014/main" id="{F1BFFB13-8CEC-498C-B148-3CABB35A2633}"/>
                </a:ext>
              </a:extLst>
            </p:cNvPr>
            <p:cNvSpPr/>
            <p:nvPr/>
          </p:nvSpPr>
          <p:spPr>
            <a:xfrm>
              <a:off x="-1642600" y="3448900"/>
              <a:ext cx="31050" cy="10775"/>
            </a:xfrm>
            <a:custGeom>
              <a:avLst/>
              <a:gdLst/>
              <a:ahLst/>
              <a:cxnLst/>
              <a:rect l="l" t="t" r="r" b="b"/>
              <a:pathLst>
                <a:path w="1242" h="431" extrusionOk="0">
                  <a:moveTo>
                    <a:pt x="1229" y="0"/>
                  </a:moveTo>
                  <a:cubicBezTo>
                    <a:pt x="1227" y="0"/>
                    <a:pt x="1226" y="2"/>
                    <a:pt x="1226" y="7"/>
                  </a:cubicBezTo>
                  <a:cubicBezTo>
                    <a:pt x="1210" y="7"/>
                    <a:pt x="676" y="101"/>
                    <a:pt x="16" y="384"/>
                  </a:cubicBezTo>
                  <a:cubicBezTo>
                    <a:pt x="16" y="399"/>
                    <a:pt x="1" y="399"/>
                    <a:pt x="16" y="415"/>
                  </a:cubicBezTo>
                  <a:cubicBezTo>
                    <a:pt x="16" y="415"/>
                    <a:pt x="16" y="431"/>
                    <a:pt x="32" y="431"/>
                  </a:cubicBezTo>
                  <a:cubicBezTo>
                    <a:pt x="32" y="431"/>
                    <a:pt x="32" y="431"/>
                    <a:pt x="32" y="415"/>
                  </a:cubicBezTo>
                  <a:cubicBezTo>
                    <a:pt x="692" y="132"/>
                    <a:pt x="1226" y="38"/>
                    <a:pt x="1226" y="38"/>
                  </a:cubicBezTo>
                  <a:cubicBezTo>
                    <a:pt x="1242" y="38"/>
                    <a:pt x="1242" y="22"/>
                    <a:pt x="1242" y="22"/>
                  </a:cubicBezTo>
                  <a:cubicBezTo>
                    <a:pt x="1242" y="11"/>
                    <a:pt x="1234" y="0"/>
                    <a:pt x="1229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15;p68">
              <a:extLst>
                <a:ext uri="{FF2B5EF4-FFF2-40B4-BE49-F238E27FC236}">
                  <a16:creationId xmlns:a16="http://schemas.microsoft.com/office/drawing/2014/main" id="{4E8A0265-4871-4954-8650-934133EEBF05}"/>
                </a:ext>
              </a:extLst>
            </p:cNvPr>
            <p:cNvSpPr/>
            <p:nvPr/>
          </p:nvSpPr>
          <p:spPr>
            <a:xfrm>
              <a:off x="-1580150" y="3430600"/>
              <a:ext cx="11425" cy="36950"/>
            </a:xfrm>
            <a:custGeom>
              <a:avLst/>
              <a:gdLst/>
              <a:ahLst/>
              <a:cxnLst/>
              <a:rect l="l" t="t" r="r" b="b"/>
              <a:pathLst>
                <a:path w="457" h="1478" extrusionOk="0">
                  <a:moveTo>
                    <a:pt x="362" y="0"/>
                  </a:moveTo>
                  <a:cubicBezTo>
                    <a:pt x="1" y="1037"/>
                    <a:pt x="158" y="1461"/>
                    <a:pt x="173" y="1477"/>
                  </a:cubicBezTo>
                  <a:lnTo>
                    <a:pt x="268" y="1430"/>
                  </a:lnTo>
                  <a:cubicBezTo>
                    <a:pt x="268" y="1430"/>
                    <a:pt x="111" y="1021"/>
                    <a:pt x="456" y="32"/>
                  </a:cubicBezTo>
                  <a:lnTo>
                    <a:pt x="362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16;p68">
              <a:extLst>
                <a:ext uri="{FF2B5EF4-FFF2-40B4-BE49-F238E27FC236}">
                  <a16:creationId xmlns:a16="http://schemas.microsoft.com/office/drawing/2014/main" id="{0D2FD0DE-0DA7-4014-9472-20FC1E47BF26}"/>
                </a:ext>
              </a:extLst>
            </p:cNvPr>
            <p:cNvSpPr/>
            <p:nvPr/>
          </p:nvSpPr>
          <p:spPr>
            <a:xfrm>
              <a:off x="-1586825" y="3404275"/>
              <a:ext cx="35375" cy="42450"/>
            </a:xfrm>
            <a:custGeom>
              <a:avLst/>
              <a:gdLst/>
              <a:ahLst/>
              <a:cxnLst/>
              <a:rect l="l" t="t" r="r" b="b"/>
              <a:pathLst>
                <a:path w="1415" h="1698" extrusionOk="0">
                  <a:moveTo>
                    <a:pt x="990" y="1"/>
                  </a:moveTo>
                  <a:cubicBezTo>
                    <a:pt x="0" y="456"/>
                    <a:pt x="488" y="1697"/>
                    <a:pt x="488" y="1697"/>
                  </a:cubicBezTo>
                  <a:cubicBezTo>
                    <a:pt x="488" y="1697"/>
                    <a:pt x="489" y="1698"/>
                    <a:pt x="493" y="1698"/>
                  </a:cubicBezTo>
                  <a:cubicBezTo>
                    <a:pt x="522" y="1698"/>
                    <a:pt x="683" y="1672"/>
                    <a:pt x="1022" y="1179"/>
                  </a:cubicBezTo>
                  <a:cubicBezTo>
                    <a:pt x="1414" y="629"/>
                    <a:pt x="990" y="1"/>
                    <a:pt x="990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17;p68">
              <a:extLst>
                <a:ext uri="{FF2B5EF4-FFF2-40B4-BE49-F238E27FC236}">
                  <a16:creationId xmlns:a16="http://schemas.microsoft.com/office/drawing/2014/main" id="{ABCF9DA7-6BE6-42A0-ACBE-A35F06B62DBE}"/>
                </a:ext>
              </a:extLst>
            </p:cNvPr>
            <p:cNvSpPr/>
            <p:nvPr/>
          </p:nvSpPr>
          <p:spPr>
            <a:xfrm>
              <a:off x="-1575425" y="3412125"/>
              <a:ext cx="9825" cy="35000"/>
            </a:xfrm>
            <a:custGeom>
              <a:avLst/>
              <a:gdLst/>
              <a:ahLst/>
              <a:cxnLst/>
              <a:rect l="l" t="t" r="r" b="b"/>
              <a:pathLst>
                <a:path w="393" h="1400" extrusionOk="0">
                  <a:moveTo>
                    <a:pt x="377" y="1"/>
                  </a:moveTo>
                  <a:cubicBezTo>
                    <a:pt x="361" y="1"/>
                    <a:pt x="346" y="1"/>
                    <a:pt x="346" y="17"/>
                  </a:cubicBezTo>
                  <a:cubicBezTo>
                    <a:pt x="79" y="771"/>
                    <a:pt x="0" y="1368"/>
                    <a:pt x="0" y="1368"/>
                  </a:cubicBezTo>
                  <a:cubicBezTo>
                    <a:pt x="0" y="1383"/>
                    <a:pt x="16" y="1399"/>
                    <a:pt x="16" y="1399"/>
                  </a:cubicBezTo>
                  <a:lnTo>
                    <a:pt x="32" y="1399"/>
                  </a:lnTo>
                  <a:cubicBezTo>
                    <a:pt x="32" y="1399"/>
                    <a:pt x="47" y="1383"/>
                    <a:pt x="47" y="1383"/>
                  </a:cubicBezTo>
                  <a:cubicBezTo>
                    <a:pt x="47" y="1368"/>
                    <a:pt x="126" y="786"/>
                    <a:pt x="393" y="32"/>
                  </a:cubicBezTo>
                  <a:cubicBezTo>
                    <a:pt x="393" y="17"/>
                    <a:pt x="393" y="1"/>
                    <a:pt x="377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8;p68">
              <a:extLst>
                <a:ext uri="{FF2B5EF4-FFF2-40B4-BE49-F238E27FC236}">
                  <a16:creationId xmlns:a16="http://schemas.microsoft.com/office/drawing/2014/main" id="{ACE31319-6AB1-4A1A-B96E-FFAAB792C851}"/>
                </a:ext>
              </a:extLst>
            </p:cNvPr>
            <p:cNvSpPr/>
            <p:nvPr/>
          </p:nvSpPr>
          <p:spPr>
            <a:xfrm>
              <a:off x="-1604500" y="3467525"/>
              <a:ext cx="31450" cy="11400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257" y="0"/>
                  </a:moveTo>
                  <a:cubicBezTo>
                    <a:pt x="1226" y="0"/>
                    <a:pt x="582" y="32"/>
                    <a:pt x="0" y="361"/>
                  </a:cubicBezTo>
                  <a:lnTo>
                    <a:pt x="48" y="456"/>
                  </a:lnTo>
                  <a:cubicBezTo>
                    <a:pt x="598" y="141"/>
                    <a:pt x="1257" y="110"/>
                    <a:pt x="1257" y="110"/>
                  </a:cubicBezTo>
                  <a:lnTo>
                    <a:pt x="1257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19;p68">
              <a:extLst>
                <a:ext uri="{FF2B5EF4-FFF2-40B4-BE49-F238E27FC236}">
                  <a16:creationId xmlns:a16="http://schemas.microsoft.com/office/drawing/2014/main" id="{619CF5FC-CE2C-48F8-B2A4-D4EDE96646DC}"/>
                </a:ext>
              </a:extLst>
            </p:cNvPr>
            <p:cNvSpPr/>
            <p:nvPr/>
          </p:nvSpPr>
          <p:spPr>
            <a:xfrm>
              <a:off x="-1632000" y="3469825"/>
              <a:ext cx="42450" cy="21225"/>
            </a:xfrm>
            <a:custGeom>
              <a:avLst/>
              <a:gdLst/>
              <a:ahLst/>
              <a:cxnLst/>
              <a:rect l="l" t="t" r="r" b="b"/>
              <a:pathLst>
                <a:path w="1698" h="849" extrusionOk="0">
                  <a:moveTo>
                    <a:pt x="1101" y="0"/>
                  </a:moveTo>
                  <a:cubicBezTo>
                    <a:pt x="709" y="0"/>
                    <a:pt x="219" y="126"/>
                    <a:pt x="1" y="694"/>
                  </a:cubicBezTo>
                  <a:cubicBezTo>
                    <a:pt x="1" y="694"/>
                    <a:pt x="271" y="848"/>
                    <a:pt x="602" y="848"/>
                  </a:cubicBezTo>
                  <a:cubicBezTo>
                    <a:pt x="787" y="848"/>
                    <a:pt x="992" y="799"/>
                    <a:pt x="1179" y="647"/>
                  </a:cubicBezTo>
                  <a:cubicBezTo>
                    <a:pt x="1698" y="238"/>
                    <a:pt x="1666" y="81"/>
                    <a:pt x="1666" y="81"/>
                  </a:cubicBezTo>
                  <a:cubicBezTo>
                    <a:pt x="1666" y="81"/>
                    <a:pt x="1415" y="0"/>
                    <a:pt x="1101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0;p68">
              <a:extLst>
                <a:ext uri="{FF2B5EF4-FFF2-40B4-BE49-F238E27FC236}">
                  <a16:creationId xmlns:a16="http://schemas.microsoft.com/office/drawing/2014/main" id="{BEE91A56-D786-4260-91B4-0C8DAF399C13}"/>
                </a:ext>
              </a:extLst>
            </p:cNvPr>
            <p:cNvSpPr/>
            <p:nvPr/>
          </p:nvSpPr>
          <p:spPr>
            <a:xfrm>
              <a:off x="-1624525" y="3471050"/>
              <a:ext cx="34575" cy="11800"/>
            </a:xfrm>
            <a:custGeom>
              <a:avLst/>
              <a:gdLst/>
              <a:ahLst/>
              <a:cxnLst/>
              <a:rect l="l" t="t" r="r" b="b"/>
              <a:pathLst>
                <a:path w="1383" h="472" extrusionOk="0">
                  <a:moveTo>
                    <a:pt x="1351" y="0"/>
                  </a:moveTo>
                  <a:cubicBezTo>
                    <a:pt x="1351" y="0"/>
                    <a:pt x="754" y="110"/>
                    <a:pt x="16" y="425"/>
                  </a:cubicBezTo>
                  <a:cubicBezTo>
                    <a:pt x="0" y="440"/>
                    <a:pt x="0" y="456"/>
                    <a:pt x="0" y="456"/>
                  </a:cubicBezTo>
                  <a:cubicBezTo>
                    <a:pt x="16" y="472"/>
                    <a:pt x="16" y="472"/>
                    <a:pt x="32" y="472"/>
                  </a:cubicBezTo>
                  <a:cubicBezTo>
                    <a:pt x="770" y="158"/>
                    <a:pt x="1351" y="48"/>
                    <a:pt x="1367" y="48"/>
                  </a:cubicBezTo>
                  <a:cubicBezTo>
                    <a:pt x="1367" y="48"/>
                    <a:pt x="1383" y="32"/>
                    <a:pt x="1383" y="16"/>
                  </a:cubicBezTo>
                  <a:cubicBezTo>
                    <a:pt x="1383" y="0"/>
                    <a:pt x="1367" y="0"/>
                    <a:pt x="1351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21;p68">
              <a:extLst>
                <a:ext uri="{FF2B5EF4-FFF2-40B4-BE49-F238E27FC236}">
                  <a16:creationId xmlns:a16="http://schemas.microsoft.com/office/drawing/2014/main" id="{6CDB32CA-312E-425F-8B47-FA50BF8A79C9}"/>
                </a:ext>
              </a:extLst>
            </p:cNvPr>
            <p:cNvSpPr/>
            <p:nvPr/>
          </p:nvSpPr>
          <p:spPr>
            <a:xfrm>
              <a:off x="-1553450" y="3462400"/>
              <a:ext cx="14575" cy="34600"/>
            </a:xfrm>
            <a:custGeom>
              <a:avLst/>
              <a:gdLst/>
              <a:ahLst/>
              <a:cxnLst/>
              <a:rect l="l" t="t" r="r" b="b"/>
              <a:pathLst>
                <a:path w="583" h="1384" extrusionOk="0">
                  <a:moveTo>
                    <a:pt x="488" y="1"/>
                  </a:moveTo>
                  <a:cubicBezTo>
                    <a:pt x="1" y="944"/>
                    <a:pt x="95" y="1352"/>
                    <a:pt x="95" y="1383"/>
                  </a:cubicBezTo>
                  <a:lnTo>
                    <a:pt x="205" y="1352"/>
                  </a:lnTo>
                  <a:cubicBezTo>
                    <a:pt x="189" y="1352"/>
                    <a:pt x="111" y="944"/>
                    <a:pt x="582" y="48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22;p68">
              <a:extLst>
                <a:ext uri="{FF2B5EF4-FFF2-40B4-BE49-F238E27FC236}">
                  <a16:creationId xmlns:a16="http://schemas.microsoft.com/office/drawing/2014/main" id="{DBC9AB6D-CE09-4838-A810-065E7F94109C}"/>
                </a:ext>
              </a:extLst>
            </p:cNvPr>
            <p:cNvSpPr/>
            <p:nvPr/>
          </p:nvSpPr>
          <p:spPr>
            <a:xfrm>
              <a:off x="-1553825" y="3438450"/>
              <a:ext cx="33000" cy="38575"/>
            </a:xfrm>
            <a:custGeom>
              <a:avLst/>
              <a:gdLst/>
              <a:ahLst/>
              <a:cxnLst/>
              <a:rect l="l" t="t" r="r" b="b"/>
              <a:pathLst>
                <a:path w="1320" h="1543" extrusionOk="0">
                  <a:moveTo>
                    <a:pt x="1006" y="0"/>
                  </a:moveTo>
                  <a:lnTo>
                    <a:pt x="1006" y="0"/>
                  </a:lnTo>
                  <a:cubicBezTo>
                    <a:pt x="0" y="299"/>
                    <a:pt x="283" y="1540"/>
                    <a:pt x="283" y="1540"/>
                  </a:cubicBezTo>
                  <a:cubicBezTo>
                    <a:pt x="283" y="1540"/>
                    <a:pt x="289" y="1543"/>
                    <a:pt x="303" y="1543"/>
                  </a:cubicBezTo>
                  <a:cubicBezTo>
                    <a:pt x="356" y="1543"/>
                    <a:pt x="517" y="1504"/>
                    <a:pt x="864" y="1132"/>
                  </a:cubicBezTo>
                  <a:cubicBezTo>
                    <a:pt x="1320" y="660"/>
                    <a:pt x="1006" y="1"/>
                    <a:pt x="1006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23;p68">
              <a:extLst>
                <a:ext uri="{FF2B5EF4-FFF2-40B4-BE49-F238E27FC236}">
                  <a16:creationId xmlns:a16="http://schemas.microsoft.com/office/drawing/2014/main" id="{E8AA8C29-D4F5-4FF0-BEC5-97A1517E7B4E}"/>
                </a:ext>
              </a:extLst>
            </p:cNvPr>
            <p:cNvSpPr/>
            <p:nvPr/>
          </p:nvSpPr>
          <p:spPr>
            <a:xfrm>
              <a:off x="-1547550" y="3445525"/>
              <a:ext cx="14175" cy="32225"/>
            </a:xfrm>
            <a:custGeom>
              <a:avLst/>
              <a:gdLst/>
              <a:ahLst/>
              <a:cxnLst/>
              <a:rect l="l" t="t" r="r" b="b"/>
              <a:pathLst>
                <a:path w="567" h="1289" extrusionOk="0">
                  <a:moveTo>
                    <a:pt x="519" y="0"/>
                  </a:moveTo>
                  <a:cubicBezTo>
                    <a:pt x="158" y="692"/>
                    <a:pt x="1" y="1241"/>
                    <a:pt x="1" y="1257"/>
                  </a:cubicBezTo>
                  <a:cubicBezTo>
                    <a:pt x="1" y="1273"/>
                    <a:pt x="16" y="1273"/>
                    <a:pt x="16" y="1289"/>
                  </a:cubicBezTo>
                  <a:lnTo>
                    <a:pt x="32" y="1289"/>
                  </a:lnTo>
                  <a:cubicBezTo>
                    <a:pt x="32" y="1289"/>
                    <a:pt x="48" y="1273"/>
                    <a:pt x="48" y="1257"/>
                  </a:cubicBezTo>
                  <a:cubicBezTo>
                    <a:pt x="48" y="1257"/>
                    <a:pt x="205" y="707"/>
                    <a:pt x="566" y="32"/>
                  </a:cubicBezTo>
                  <a:cubicBezTo>
                    <a:pt x="566" y="16"/>
                    <a:pt x="566" y="0"/>
                    <a:pt x="550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24;p68">
              <a:extLst>
                <a:ext uri="{FF2B5EF4-FFF2-40B4-BE49-F238E27FC236}">
                  <a16:creationId xmlns:a16="http://schemas.microsoft.com/office/drawing/2014/main" id="{82361C86-48BF-4D7F-AB71-BA12AD1A126D}"/>
                </a:ext>
              </a:extLst>
            </p:cNvPr>
            <p:cNvSpPr/>
            <p:nvPr/>
          </p:nvSpPr>
          <p:spPr>
            <a:xfrm>
              <a:off x="-1579750" y="3497150"/>
              <a:ext cx="32225" cy="6525"/>
            </a:xfrm>
            <a:custGeom>
              <a:avLst/>
              <a:gdLst/>
              <a:ahLst/>
              <a:cxnLst/>
              <a:rect l="l" t="t" r="r" b="b"/>
              <a:pathLst>
                <a:path w="1289" h="261" extrusionOk="0">
                  <a:moveTo>
                    <a:pt x="1049" y="1"/>
                  </a:moveTo>
                  <a:cubicBezTo>
                    <a:pt x="799" y="1"/>
                    <a:pt x="390" y="26"/>
                    <a:pt x="0" y="166"/>
                  </a:cubicBezTo>
                  <a:lnTo>
                    <a:pt x="47" y="260"/>
                  </a:lnTo>
                  <a:cubicBezTo>
                    <a:pt x="417" y="121"/>
                    <a:pt x="813" y="95"/>
                    <a:pt x="1055" y="95"/>
                  </a:cubicBezTo>
                  <a:cubicBezTo>
                    <a:pt x="1194" y="95"/>
                    <a:pt x="1283" y="103"/>
                    <a:pt x="1289" y="103"/>
                  </a:cubicBezTo>
                  <a:lnTo>
                    <a:pt x="1289" y="9"/>
                  </a:lnTo>
                  <a:cubicBezTo>
                    <a:pt x="1283" y="9"/>
                    <a:pt x="1192" y="1"/>
                    <a:pt x="104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25;p68">
              <a:extLst>
                <a:ext uri="{FF2B5EF4-FFF2-40B4-BE49-F238E27FC236}">
                  <a16:creationId xmlns:a16="http://schemas.microsoft.com/office/drawing/2014/main" id="{0B28B81D-1019-4679-AE25-AC3D5A6C1D44}"/>
                </a:ext>
              </a:extLst>
            </p:cNvPr>
            <p:cNvSpPr/>
            <p:nvPr/>
          </p:nvSpPr>
          <p:spPr>
            <a:xfrm>
              <a:off x="-1607250" y="3494600"/>
              <a:ext cx="42450" cy="19150"/>
            </a:xfrm>
            <a:custGeom>
              <a:avLst/>
              <a:gdLst/>
              <a:ahLst/>
              <a:cxnLst/>
              <a:rect l="l" t="t" r="r" b="b"/>
              <a:pathLst>
                <a:path w="1698" h="766" extrusionOk="0">
                  <a:moveTo>
                    <a:pt x="912" y="0"/>
                  </a:moveTo>
                  <a:cubicBezTo>
                    <a:pt x="588" y="0"/>
                    <a:pt x="232" y="113"/>
                    <a:pt x="1" y="520"/>
                  </a:cubicBezTo>
                  <a:cubicBezTo>
                    <a:pt x="1" y="520"/>
                    <a:pt x="314" y="765"/>
                    <a:pt x="698" y="765"/>
                  </a:cubicBezTo>
                  <a:cubicBezTo>
                    <a:pt x="837" y="765"/>
                    <a:pt x="986" y="733"/>
                    <a:pt x="1132" y="645"/>
                  </a:cubicBezTo>
                  <a:cubicBezTo>
                    <a:pt x="1697" y="331"/>
                    <a:pt x="1666" y="174"/>
                    <a:pt x="1666" y="174"/>
                  </a:cubicBezTo>
                  <a:cubicBezTo>
                    <a:pt x="1666" y="174"/>
                    <a:pt x="1314" y="0"/>
                    <a:pt x="91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26;p68">
              <a:extLst>
                <a:ext uri="{FF2B5EF4-FFF2-40B4-BE49-F238E27FC236}">
                  <a16:creationId xmlns:a16="http://schemas.microsoft.com/office/drawing/2014/main" id="{57E47A68-27B8-4910-9C7B-0F647B3863B1}"/>
                </a:ext>
              </a:extLst>
            </p:cNvPr>
            <p:cNvSpPr/>
            <p:nvPr/>
          </p:nvSpPr>
          <p:spPr>
            <a:xfrm>
              <a:off x="-1599400" y="3498150"/>
              <a:ext cx="34600" cy="6700"/>
            </a:xfrm>
            <a:custGeom>
              <a:avLst/>
              <a:gdLst/>
              <a:ahLst/>
              <a:cxnLst/>
              <a:rect l="l" t="t" r="r" b="b"/>
              <a:pathLst>
                <a:path w="1384" h="268" extrusionOk="0">
                  <a:moveTo>
                    <a:pt x="1352" y="1"/>
                  </a:moveTo>
                  <a:cubicBezTo>
                    <a:pt x="1352" y="1"/>
                    <a:pt x="771" y="16"/>
                    <a:pt x="32" y="220"/>
                  </a:cubicBezTo>
                  <a:cubicBezTo>
                    <a:pt x="16" y="220"/>
                    <a:pt x="1" y="236"/>
                    <a:pt x="16" y="252"/>
                  </a:cubicBezTo>
                  <a:cubicBezTo>
                    <a:pt x="16" y="268"/>
                    <a:pt x="16" y="268"/>
                    <a:pt x="32" y="268"/>
                  </a:cubicBezTo>
                  <a:cubicBezTo>
                    <a:pt x="786" y="63"/>
                    <a:pt x="1352" y="48"/>
                    <a:pt x="1352" y="48"/>
                  </a:cubicBezTo>
                  <a:cubicBezTo>
                    <a:pt x="1368" y="48"/>
                    <a:pt x="1383" y="32"/>
                    <a:pt x="1383" y="32"/>
                  </a:cubicBezTo>
                  <a:cubicBezTo>
                    <a:pt x="1383" y="16"/>
                    <a:pt x="1368" y="1"/>
                    <a:pt x="1352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27;p68">
              <a:extLst>
                <a:ext uri="{FF2B5EF4-FFF2-40B4-BE49-F238E27FC236}">
                  <a16:creationId xmlns:a16="http://schemas.microsoft.com/office/drawing/2014/main" id="{6B316DA2-9E51-463E-BD3D-326AB8935C7A}"/>
                </a:ext>
              </a:extLst>
            </p:cNvPr>
            <p:cNvSpPr/>
            <p:nvPr/>
          </p:nvSpPr>
          <p:spPr>
            <a:xfrm>
              <a:off x="-1531825" y="3491075"/>
              <a:ext cx="16125" cy="38525"/>
            </a:xfrm>
            <a:custGeom>
              <a:avLst/>
              <a:gdLst/>
              <a:ahLst/>
              <a:cxnLst/>
              <a:rect l="l" t="t" r="r" b="b"/>
              <a:pathLst>
                <a:path w="645" h="1541" extrusionOk="0">
                  <a:moveTo>
                    <a:pt x="566" y="1"/>
                  </a:moveTo>
                  <a:cubicBezTo>
                    <a:pt x="0" y="1053"/>
                    <a:pt x="110" y="1525"/>
                    <a:pt x="126" y="1540"/>
                  </a:cubicBezTo>
                  <a:lnTo>
                    <a:pt x="220" y="1509"/>
                  </a:lnTo>
                  <a:cubicBezTo>
                    <a:pt x="220" y="1509"/>
                    <a:pt x="110" y="1053"/>
                    <a:pt x="644" y="48"/>
                  </a:cubicBezTo>
                  <a:lnTo>
                    <a:pt x="566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28;p68">
              <a:extLst>
                <a:ext uri="{FF2B5EF4-FFF2-40B4-BE49-F238E27FC236}">
                  <a16:creationId xmlns:a16="http://schemas.microsoft.com/office/drawing/2014/main" id="{68E01BAE-AA00-4959-921A-1EB62864CE6E}"/>
                </a:ext>
              </a:extLst>
            </p:cNvPr>
            <p:cNvSpPr/>
            <p:nvPr/>
          </p:nvSpPr>
          <p:spPr>
            <a:xfrm>
              <a:off x="-1532225" y="3463975"/>
              <a:ext cx="36950" cy="43650"/>
            </a:xfrm>
            <a:custGeom>
              <a:avLst/>
              <a:gdLst/>
              <a:ahLst/>
              <a:cxnLst/>
              <a:rect l="l" t="t" r="r" b="b"/>
              <a:pathLst>
                <a:path w="1478" h="1746" extrusionOk="0">
                  <a:moveTo>
                    <a:pt x="1116" y="1"/>
                  </a:moveTo>
                  <a:lnTo>
                    <a:pt x="1116" y="1"/>
                  </a:lnTo>
                  <a:cubicBezTo>
                    <a:pt x="0" y="346"/>
                    <a:pt x="315" y="1745"/>
                    <a:pt x="315" y="1745"/>
                  </a:cubicBezTo>
                  <a:cubicBezTo>
                    <a:pt x="315" y="1745"/>
                    <a:pt x="319" y="1746"/>
                    <a:pt x="327" y="1746"/>
                  </a:cubicBezTo>
                  <a:cubicBezTo>
                    <a:pt x="375" y="1746"/>
                    <a:pt x="562" y="1712"/>
                    <a:pt x="974" y="1273"/>
                  </a:cubicBezTo>
                  <a:cubicBezTo>
                    <a:pt x="1477" y="755"/>
                    <a:pt x="1116" y="1"/>
                    <a:pt x="1116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9;p68">
              <a:extLst>
                <a:ext uri="{FF2B5EF4-FFF2-40B4-BE49-F238E27FC236}">
                  <a16:creationId xmlns:a16="http://schemas.microsoft.com/office/drawing/2014/main" id="{B942CC35-AFDE-41D7-ACDC-045EA7DE7D23}"/>
                </a:ext>
              </a:extLst>
            </p:cNvPr>
            <p:cNvSpPr/>
            <p:nvPr/>
          </p:nvSpPr>
          <p:spPr>
            <a:xfrm>
              <a:off x="-1525150" y="3472050"/>
              <a:ext cx="16125" cy="35950"/>
            </a:xfrm>
            <a:custGeom>
              <a:avLst/>
              <a:gdLst/>
              <a:ahLst/>
              <a:cxnLst/>
              <a:rect l="l" t="t" r="r" b="b"/>
              <a:pathLst>
                <a:path w="645" h="1438" extrusionOk="0">
                  <a:moveTo>
                    <a:pt x="613" y="1"/>
                  </a:moveTo>
                  <a:cubicBezTo>
                    <a:pt x="604" y="1"/>
                    <a:pt x="597" y="8"/>
                    <a:pt x="597" y="8"/>
                  </a:cubicBezTo>
                  <a:cubicBezTo>
                    <a:pt x="173" y="777"/>
                    <a:pt x="16" y="1406"/>
                    <a:pt x="0" y="1406"/>
                  </a:cubicBezTo>
                  <a:cubicBezTo>
                    <a:pt x="0" y="1422"/>
                    <a:pt x="16" y="1437"/>
                    <a:pt x="32" y="1437"/>
                  </a:cubicBezTo>
                  <a:cubicBezTo>
                    <a:pt x="47" y="1437"/>
                    <a:pt x="47" y="1437"/>
                    <a:pt x="47" y="1422"/>
                  </a:cubicBezTo>
                  <a:cubicBezTo>
                    <a:pt x="47" y="1422"/>
                    <a:pt x="220" y="793"/>
                    <a:pt x="629" y="39"/>
                  </a:cubicBezTo>
                  <a:cubicBezTo>
                    <a:pt x="644" y="23"/>
                    <a:pt x="629" y="8"/>
                    <a:pt x="629" y="8"/>
                  </a:cubicBezTo>
                  <a:cubicBezTo>
                    <a:pt x="623" y="2"/>
                    <a:pt x="618" y="1"/>
                    <a:pt x="613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30;p68">
              <a:extLst>
                <a:ext uri="{FF2B5EF4-FFF2-40B4-BE49-F238E27FC236}">
                  <a16:creationId xmlns:a16="http://schemas.microsoft.com/office/drawing/2014/main" id="{91D5C333-492B-475C-B705-CB614609249A}"/>
                </a:ext>
              </a:extLst>
            </p:cNvPr>
            <p:cNvSpPr/>
            <p:nvPr/>
          </p:nvSpPr>
          <p:spPr>
            <a:xfrm>
              <a:off x="-1560900" y="3530100"/>
              <a:ext cx="35375" cy="7350"/>
            </a:xfrm>
            <a:custGeom>
              <a:avLst/>
              <a:gdLst/>
              <a:ahLst/>
              <a:cxnLst/>
              <a:rect l="l" t="t" r="r" b="b"/>
              <a:pathLst>
                <a:path w="1415" h="294" extrusionOk="0">
                  <a:moveTo>
                    <a:pt x="1137" y="0"/>
                  </a:moveTo>
                  <a:cubicBezTo>
                    <a:pt x="864" y="0"/>
                    <a:pt x="426" y="31"/>
                    <a:pt x="0" y="199"/>
                  </a:cubicBezTo>
                  <a:lnTo>
                    <a:pt x="32" y="294"/>
                  </a:lnTo>
                  <a:cubicBezTo>
                    <a:pt x="428" y="139"/>
                    <a:pt x="848" y="109"/>
                    <a:pt x="1117" y="109"/>
                  </a:cubicBezTo>
                  <a:cubicBezTo>
                    <a:pt x="1284" y="109"/>
                    <a:pt x="1393" y="121"/>
                    <a:pt x="1399" y="121"/>
                  </a:cubicBezTo>
                  <a:lnTo>
                    <a:pt x="1414" y="11"/>
                  </a:lnTo>
                  <a:cubicBezTo>
                    <a:pt x="1403" y="11"/>
                    <a:pt x="1298" y="0"/>
                    <a:pt x="1137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31;p68">
              <a:extLst>
                <a:ext uri="{FF2B5EF4-FFF2-40B4-BE49-F238E27FC236}">
                  <a16:creationId xmlns:a16="http://schemas.microsoft.com/office/drawing/2014/main" id="{9813E45B-ABA2-4470-97C5-6D86C841575C}"/>
                </a:ext>
              </a:extLst>
            </p:cNvPr>
            <p:cNvSpPr/>
            <p:nvPr/>
          </p:nvSpPr>
          <p:spPr>
            <a:xfrm>
              <a:off x="-1591925" y="3527075"/>
              <a:ext cx="47550" cy="21425"/>
            </a:xfrm>
            <a:custGeom>
              <a:avLst/>
              <a:gdLst/>
              <a:ahLst/>
              <a:cxnLst/>
              <a:rect l="l" t="t" r="r" b="b"/>
              <a:pathLst>
                <a:path w="1902" h="857" extrusionOk="0">
                  <a:moveTo>
                    <a:pt x="1019" y="1"/>
                  </a:moveTo>
                  <a:cubicBezTo>
                    <a:pt x="657" y="1"/>
                    <a:pt x="259" y="125"/>
                    <a:pt x="0" y="572"/>
                  </a:cubicBezTo>
                  <a:cubicBezTo>
                    <a:pt x="0" y="572"/>
                    <a:pt x="354" y="857"/>
                    <a:pt x="794" y="857"/>
                  </a:cubicBezTo>
                  <a:cubicBezTo>
                    <a:pt x="947" y="857"/>
                    <a:pt x="1110" y="822"/>
                    <a:pt x="1273" y="729"/>
                  </a:cubicBezTo>
                  <a:cubicBezTo>
                    <a:pt x="1901" y="367"/>
                    <a:pt x="1870" y="195"/>
                    <a:pt x="1870" y="195"/>
                  </a:cubicBezTo>
                  <a:cubicBezTo>
                    <a:pt x="1870" y="195"/>
                    <a:pt x="1472" y="1"/>
                    <a:pt x="101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32;p68">
              <a:extLst>
                <a:ext uri="{FF2B5EF4-FFF2-40B4-BE49-F238E27FC236}">
                  <a16:creationId xmlns:a16="http://schemas.microsoft.com/office/drawing/2014/main" id="{1B675997-2D6C-4E53-A801-55A1A608BB1F}"/>
                </a:ext>
              </a:extLst>
            </p:cNvPr>
            <p:cNvSpPr/>
            <p:nvPr/>
          </p:nvSpPr>
          <p:spPr>
            <a:xfrm>
              <a:off x="-1582900" y="3531150"/>
              <a:ext cx="38525" cy="7475"/>
            </a:xfrm>
            <a:custGeom>
              <a:avLst/>
              <a:gdLst/>
              <a:ahLst/>
              <a:cxnLst/>
              <a:rect l="l" t="t" r="r" b="b"/>
              <a:pathLst>
                <a:path w="1541" h="299" extrusionOk="0">
                  <a:moveTo>
                    <a:pt x="1509" y="0"/>
                  </a:moveTo>
                  <a:cubicBezTo>
                    <a:pt x="1509" y="0"/>
                    <a:pt x="849" y="16"/>
                    <a:pt x="16" y="252"/>
                  </a:cubicBezTo>
                  <a:cubicBezTo>
                    <a:pt x="1" y="252"/>
                    <a:pt x="1" y="267"/>
                    <a:pt x="1" y="283"/>
                  </a:cubicBezTo>
                  <a:cubicBezTo>
                    <a:pt x="1" y="283"/>
                    <a:pt x="16" y="299"/>
                    <a:pt x="16" y="299"/>
                  </a:cubicBezTo>
                  <a:lnTo>
                    <a:pt x="32" y="299"/>
                  </a:lnTo>
                  <a:cubicBezTo>
                    <a:pt x="865" y="63"/>
                    <a:pt x="1509" y="47"/>
                    <a:pt x="1509" y="47"/>
                  </a:cubicBezTo>
                  <a:cubicBezTo>
                    <a:pt x="1525" y="47"/>
                    <a:pt x="1540" y="32"/>
                    <a:pt x="1540" y="16"/>
                  </a:cubicBezTo>
                  <a:cubicBezTo>
                    <a:pt x="1540" y="16"/>
                    <a:pt x="1525" y="0"/>
                    <a:pt x="1509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33;p68">
              <a:extLst>
                <a:ext uri="{FF2B5EF4-FFF2-40B4-BE49-F238E27FC236}">
                  <a16:creationId xmlns:a16="http://schemas.microsoft.com/office/drawing/2014/main" id="{25646E07-16C8-4BF0-89B5-842E5A0A602F}"/>
                </a:ext>
              </a:extLst>
            </p:cNvPr>
            <p:cNvSpPr/>
            <p:nvPr/>
          </p:nvSpPr>
          <p:spPr>
            <a:xfrm>
              <a:off x="-1513375" y="3522100"/>
              <a:ext cx="20450" cy="38125"/>
            </a:xfrm>
            <a:custGeom>
              <a:avLst/>
              <a:gdLst/>
              <a:ahLst/>
              <a:cxnLst/>
              <a:rect l="l" t="t" r="r" b="b"/>
              <a:pathLst>
                <a:path w="818" h="1525" extrusionOk="0">
                  <a:moveTo>
                    <a:pt x="739" y="1"/>
                  </a:moveTo>
                  <a:cubicBezTo>
                    <a:pt x="0" y="1069"/>
                    <a:pt x="63" y="1509"/>
                    <a:pt x="63" y="1525"/>
                  </a:cubicBezTo>
                  <a:lnTo>
                    <a:pt x="158" y="1509"/>
                  </a:lnTo>
                  <a:cubicBezTo>
                    <a:pt x="158" y="1509"/>
                    <a:pt x="110" y="1069"/>
                    <a:pt x="817" y="64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34;p68">
              <a:extLst>
                <a:ext uri="{FF2B5EF4-FFF2-40B4-BE49-F238E27FC236}">
                  <a16:creationId xmlns:a16="http://schemas.microsoft.com/office/drawing/2014/main" id="{203C4741-D4C8-4D1B-84C7-2FBBA0C1DAFE}"/>
                </a:ext>
              </a:extLst>
            </p:cNvPr>
            <p:cNvSpPr/>
            <p:nvPr/>
          </p:nvSpPr>
          <p:spPr>
            <a:xfrm>
              <a:off x="-1508275" y="3494625"/>
              <a:ext cx="38525" cy="44500"/>
            </a:xfrm>
            <a:custGeom>
              <a:avLst/>
              <a:gdLst/>
              <a:ahLst/>
              <a:cxnLst/>
              <a:rect l="l" t="t" r="r" b="b"/>
              <a:pathLst>
                <a:path w="1541" h="1780" extrusionOk="0">
                  <a:moveTo>
                    <a:pt x="1258" y="0"/>
                  </a:moveTo>
                  <a:lnTo>
                    <a:pt x="1258" y="0"/>
                  </a:lnTo>
                  <a:cubicBezTo>
                    <a:pt x="1" y="220"/>
                    <a:pt x="158" y="1775"/>
                    <a:pt x="158" y="1775"/>
                  </a:cubicBezTo>
                  <a:cubicBezTo>
                    <a:pt x="158" y="1775"/>
                    <a:pt x="168" y="1780"/>
                    <a:pt x="191" y="1780"/>
                  </a:cubicBezTo>
                  <a:cubicBezTo>
                    <a:pt x="264" y="1780"/>
                    <a:pt x="473" y="1734"/>
                    <a:pt x="928" y="1351"/>
                  </a:cubicBezTo>
                  <a:cubicBezTo>
                    <a:pt x="1540" y="849"/>
                    <a:pt x="1258" y="0"/>
                    <a:pt x="1258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35;p68">
              <a:extLst>
                <a:ext uri="{FF2B5EF4-FFF2-40B4-BE49-F238E27FC236}">
                  <a16:creationId xmlns:a16="http://schemas.microsoft.com/office/drawing/2014/main" id="{E883F869-5807-459B-A642-983752D8FB39}"/>
                </a:ext>
              </a:extLst>
            </p:cNvPr>
            <p:cNvSpPr/>
            <p:nvPr/>
          </p:nvSpPr>
          <p:spPr>
            <a:xfrm>
              <a:off x="-1505125" y="3502300"/>
              <a:ext cx="21625" cy="37500"/>
            </a:xfrm>
            <a:custGeom>
              <a:avLst/>
              <a:gdLst/>
              <a:ahLst/>
              <a:cxnLst/>
              <a:rect l="l" t="t" r="r" b="b"/>
              <a:pathLst>
                <a:path w="865" h="1500" extrusionOk="0">
                  <a:moveTo>
                    <a:pt x="834" y="0"/>
                  </a:moveTo>
                  <a:cubicBezTo>
                    <a:pt x="824" y="0"/>
                    <a:pt x="817" y="7"/>
                    <a:pt x="817" y="7"/>
                  </a:cubicBezTo>
                  <a:cubicBezTo>
                    <a:pt x="267" y="793"/>
                    <a:pt x="0" y="1453"/>
                    <a:pt x="0" y="1453"/>
                  </a:cubicBezTo>
                  <a:cubicBezTo>
                    <a:pt x="0" y="1468"/>
                    <a:pt x="0" y="1484"/>
                    <a:pt x="16" y="1484"/>
                  </a:cubicBezTo>
                  <a:cubicBezTo>
                    <a:pt x="16" y="1500"/>
                    <a:pt x="32" y="1500"/>
                    <a:pt x="32" y="1500"/>
                  </a:cubicBezTo>
                  <a:cubicBezTo>
                    <a:pt x="47" y="1500"/>
                    <a:pt x="47" y="1484"/>
                    <a:pt x="47" y="1468"/>
                  </a:cubicBezTo>
                  <a:cubicBezTo>
                    <a:pt x="63" y="1468"/>
                    <a:pt x="315" y="824"/>
                    <a:pt x="864" y="39"/>
                  </a:cubicBezTo>
                  <a:cubicBezTo>
                    <a:pt x="864" y="39"/>
                    <a:pt x="864" y="23"/>
                    <a:pt x="849" y="7"/>
                  </a:cubicBezTo>
                  <a:cubicBezTo>
                    <a:pt x="843" y="2"/>
                    <a:pt x="838" y="0"/>
                    <a:pt x="83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36;p68">
              <a:extLst>
                <a:ext uri="{FF2B5EF4-FFF2-40B4-BE49-F238E27FC236}">
                  <a16:creationId xmlns:a16="http://schemas.microsoft.com/office/drawing/2014/main" id="{95EFF3FD-08A3-4AC1-A5D9-E964E242C998}"/>
                </a:ext>
              </a:extLst>
            </p:cNvPr>
            <p:cNvSpPr/>
            <p:nvPr/>
          </p:nvSpPr>
          <p:spPr>
            <a:xfrm>
              <a:off x="-1547550" y="3561950"/>
              <a:ext cx="39700" cy="4950"/>
            </a:xfrm>
            <a:custGeom>
              <a:avLst/>
              <a:gdLst/>
              <a:ahLst/>
              <a:cxnLst/>
              <a:rect l="l" t="t" r="r" b="b"/>
              <a:pathLst>
                <a:path w="1588" h="198" extrusionOk="0">
                  <a:moveTo>
                    <a:pt x="766" y="1"/>
                  </a:moveTo>
                  <a:cubicBezTo>
                    <a:pt x="528" y="1"/>
                    <a:pt x="263" y="22"/>
                    <a:pt x="1" y="88"/>
                  </a:cubicBezTo>
                  <a:lnTo>
                    <a:pt x="16" y="198"/>
                  </a:lnTo>
                  <a:cubicBezTo>
                    <a:pt x="281" y="126"/>
                    <a:pt x="550" y="103"/>
                    <a:pt x="787" y="103"/>
                  </a:cubicBezTo>
                  <a:cubicBezTo>
                    <a:pt x="1225" y="103"/>
                    <a:pt x="1556" y="182"/>
                    <a:pt x="1556" y="182"/>
                  </a:cubicBezTo>
                  <a:lnTo>
                    <a:pt x="1587" y="88"/>
                  </a:lnTo>
                  <a:cubicBezTo>
                    <a:pt x="1557" y="78"/>
                    <a:pt x="1211" y="1"/>
                    <a:pt x="766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37;p68">
              <a:extLst>
                <a:ext uri="{FF2B5EF4-FFF2-40B4-BE49-F238E27FC236}">
                  <a16:creationId xmlns:a16="http://schemas.microsoft.com/office/drawing/2014/main" id="{63662E12-78E8-4D3D-A9AA-1004C2FB2D78}"/>
                </a:ext>
              </a:extLst>
            </p:cNvPr>
            <p:cNvSpPr/>
            <p:nvPr/>
          </p:nvSpPr>
          <p:spPr>
            <a:xfrm>
              <a:off x="-1582100" y="3554575"/>
              <a:ext cx="52250" cy="23125"/>
            </a:xfrm>
            <a:custGeom>
              <a:avLst/>
              <a:gdLst/>
              <a:ahLst/>
              <a:cxnLst/>
              <a:rect l="l" t="t" r="r" b="b"/>
              <a:pathLst>
                <a:path w="2090" h="925" extrusionOk="0">
                  <a:moveTo>
                    <a:pt x="1014" y="0"/>
                  </a:moveTo>
                  <a:cubicBezTo>
                    <a:pt x="665" y="0"/>
                    <a:pt x="293" y="120"/>
                    <a:pt x="0" y="509"/>
                  </a:cubicBezTo>
                  <a:cubicBezTo>
                    <a:pt x="0" y="509"/>
                    <a:pt x="416" y="925"/>
                    <a:pt x="955" y="925"/>
                  </a:cubicBezTo>
                  <a:cubicBezTo>
                    <a:pt x="1086" y="925"/>
                    <a:pt x="1225" y="900"/>
                    <a:pt x="1367" y="839"/>
                  </a:cubicBezTo>
                  <a:cubicBezTo>
                    <a:pt x="2090" y="524"/>
                    <a:pt x="2090" y="320"/>
                    <a:pt x="2090" y="320"/>
                  </a:cubicBezTo>
                  <a:cubicBezTo>
                    <a:pt x="2090" y="320"/>
                    <a:pt x="1582" y="0"/>
                    <a:pt x="101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38;p68">
              <a:extLst>
                <a:ext uri="{FF2B5EF4-FFF2-40B4-BE49-F238E27FC236}">
                  <a16:creationId xmlns:a16="http://schemas.microsoft.com/office/drawing/2014/main" id="{9D5B44C9-91E0-4944-8090-9D2C6A9BC6AB}"/>
                </a:ext>
              </a:extLst>
            </p:cNvPr>
            <p:cNvSpPr/>
            <p:nvPr/>
          </p:nvSpPr>
          <p:spPr>
            <a:xfrm>
              <a:off x="-1571900" y="3561825"/>
              <a:ext cx="42450" cy="3525"/>
            </a:xfrm>
            <a:custGeom>
              <a:avLst/>
              <a:gdLst/>
              <a:ahLst/>
              <a:cxnLst/>
              <a:rect l="l" t="t" r="r" b="b"/>
              <a:pathLst>
                <a:path w="1698" h="141" extrusionOk="0">
                  <a:moveTo>
                    <a:pt x="1249" y="0"/>
                  </a:moveTo>
                  <a:cubicBezTo>
                    <a:pt x="952" y="0"/>
                    <a:pt x="523" y="18"/>
                    <a:pt x="32" y="93"/>
                  </a:cubicBezTo>
                  <a:cubicBezTo>
                    <a:pt x="16" y="93"/>
                    <a:pt x="0" y="109"/>
                    <a:pt x="0" y="124"/>
                  </a:cubicBezTo>
                  <a:cubicBezTo>
                    <a:pt x="0" y="124"/>
                    <a:pt x="16" y="140"/>
                    <a:pt x="32" y="140"/>
                  </a:cubicBezTo>
                  <a:cubicBezTo>
                    <a:pt x="523" y="65"/>
                    <a:pt x="952" y="48"/>
                    <a:pt x="1247" y="48"/>
                  </a:cubicBezTo>
                  <a:cubicBezTo>
                    <a:pt x="1509" y="48"/>
                    <a:pt x="1666" y="62"/>
                    <a:pt x="1666" y="62"/>
                  </a:cubicBezTo>
                  <a:cubicBezTo>
                    <a:pt x="1682" y="62"/>
                    <a:pt x="1697" y="46"/>
                    <a:pt x="1697" y="46"/>
                  </a:cubicBezTo>
                  <a:cubicBezTo>
                    <a:pt x="1697" y="30"/>
                    <a:pt x="1697" y="14"/>
                    <a:pt x="1682" y="14"/>
                  </a:cubicBezTo>
                  <a:cubicBezTo>
                    <a:pt x="1674" y="14"/>
                    <a:pt x="1514" y="0"/>
                    <a:pt x="1249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39;p68">
              <a:extLst>
                <a:ext uri="{FF2B5EF4-FFF2-40B4-BE49-F238E27FC236}">
                  <a16:creationId xmlns:a16="http://schemas.microsoft.com/office/drawing/2014/main" id="{6E57E23D-CAD8-4BE1-BB69-6C8FE2FDEDB6}"/>
                </a:ext>
              </a:extLst>
            </p:cNvPr>
            <p:cNvSpPr/>
            <p:nvPr/>
          </p:nvSpPr>
          <p:spPr>
            <a:xfrm>
              <a:off x="-1494925" y="3561000"/>
              <a:ext cx="22025" cy="43625"/>
            </a:xfrm>
            <a:custGeom>
              <a:avLst/>
              <a:gdLst/>
              <a:ahLst/>
              <a:cxnLst/>
              <a:rect l="l" t="t" r="r" b="b"/>
              <a:pathLst>
                <a:path w="881" h="1745" extrusionOk="0">
                  <a:moveTo>
                    <a:pt x="802" y="0"/>
                  </a:moveTo>
                  <a:cubicBezTo>
                    <a:pt x="1" y="1147"/>
                    <a:pt x="64" y="1713"/>
                    <a:pt x="64" y="1744"/>
                  </a:cubicBezTo>
                  <a:lnTo>
                    <a:pt x="174" y="1728"/>
                  </a:lnTo>
                  <a:cubicBezTo>
                    <a:pt x="158" y="1713"/>
                    <a:pt x="95" y="1179"/>
                    <a:pt x="881" y="47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40;p68">
              <a:extLst>
                <a:ext uri="{FF2B5EF4-FFF2-40B4-BE49-F238E27FC236}">
                  <a16:creationId xmlns:a16="http://schemas.microsoft.com/office/drawing/2014/main" id="{605972DC-926A-4AD3-97CA-94926597FF03}"/>
                </a:ext>
              </a:extLst>
            </p:cNvPr>
            <p:cNvSpPr/>
            <p:nvPr/>
          </p:nvSpPr>
          <p:spPr>
            <a:xfrm>
              <a:off x="-1489800" y="3530750"/>
              <a:ext cx="42050" cy="48500"/>
            </a:xfrm>
            <a:custGeom>
              <a:avLst/>
              <a:gdLst/>
              <a:ahLst/>
              <a:cxnLst/>
              <a:rect l="l" t="t" r="r" b="b"/>
              <a:pathLst>
                <a:path w="1682" h="1940" extrusionOk="0">
                  <a:moveTo>
                    <a:pt x="1383" y="1"/>
                  </a:moveTo>
                  <a:lnTo>
                    <a:pt x="1383" y="1"/>
                  </a:lnTo>
                  <a:cubicBezTo>
                    <a:pt x="0" y="236"/>
                    <a:pt x="189" y="1933"/>
                    <a:pt x="189" y="1933"/>
                  </a:cubicBezTo>
                  <a:cubicBezTo>
                    <a:pt x="189" y="1933"/>
                    <a:pt x="201" y="1939"/>
                    <a:pt x="230" y="1939"/>
                  </a:cubicBezTo>
                  <a:cubicBezTo>
                    <a:pt x="316" y="1939"/>
                    <a:pt x="546" y="1887"/>
                    <a:pt x="1037" y="1477"/>
                  </a:cubicBezTo>
                  <a:cubicBezTo>
                    <a:pt x="1681" y="927"/>
                    <a:pt x="1383" y="1"/>
                    <a:pt x="1383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41;p68">
              <a:extLst>
                <a:ext uri="{FF2B5EF4-FFF2-40B4-BE49-F238E27FC236}">
                  <a16:creationId xmlns:a16="http://schemas.microsoft.com/office/drawing/2014/main" id="{DA9B06DC-8F5A-4679-808B-AB8C109803B6}"/>
                </a:ext>
              </a:extLst>
            </p:cNvPr>
            <p:cNvSpPr/>
            <p:nvPr/>
          </p:nvSpPr>
          <p:spPr>
            <a:xfrm>
              <a:off x="-1485875" y="3539100"/>
              <a:ext cx="23575" cy="40775"/>
            </a:xfrm>
            <a:custGeom>
              <a:avLst/>
              <a:gdLst/>
              <a:ahLst/>
              <a:cxnLst/>
              <a:rect l="l" t="t" r="r" b="b"/>
              <a:pathLst>
                <a:path w="943" h="1631" extrusionOk="0">
                  <a:moveTo>
                    <a:pt x="904" y="0"/>
                  </a:moveTo>
                  <a:cubicBezTo>
                    <a:pt x="896" y="0"/>
                    <a:pt x="888" y="4"/>
                    <a:pt x="880" y="12"/>
                  </a:cubicBezTo>
                  <a:cubicBezTo>
                    <a:pt x="283" y="861"/>
                    <a:pt x="0" y="1583"/>
                    <a:pt x="0" y="1583"/>
                  </a:cubicBezTo>
                  <a:cubicBezTo>
                    <a:pt x="0" y="1599"/>
                    <a:pt x="0" y="1615"/>
                    <a:pt x="16" y="1615"/>
                  </a:cubicBezTo>
                  <a:cubicBezTo>
                    <a:pt x="16" y="1630"/>
                    <a:pt x="16" y="1630"/>
                    <a:pt x="32" y="1630"/>
                  </a:cubicBezTo>
                  <a:cubicBezTo>
                    <a:pt x="32" y="1630"/>
                    <a:pt x="47" y="1615"/>
                    <a:pt x="47" y="1599"/>
                  </a:cubicBezTo>
                  <a:cubicBezTo>
                    <a:pt x="63" y="1599"/>
                    <a:pt x="346" y="892"/>
                    <a:pt x="927" y="44"/>
                  </a:cubicBezTo>
                  <a:cubicBezTo>
                    <a:pt x="943" y="28"/>
                    <a:pt x="943" y="12"/>
                    <a:pt x="927" y="12"/>
                  </a:cubicBezTo>
                  <a:cubicBezTo>
                    <a:pt x="919" y="4"/>
                    <a:pt x="911" y="0"/>
                    <a:pt x="90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42;p68">
              <a:extLst>
                <a:ext uri="{FF2B5EF4-FFF2-40B4-BE49-F238E27FC236}">
                  <a16:creationId xmlns:a16="http://schemas.microsoft.com/office/drawing/2014/main" id="{15D5762C-CA7B-4713-808D-D00DB177BB1E}"/>
                </a:ext>
              </a:extLst>
            </p:cNvPr>
            <p:cNvSpPr/>
            <p:nvPr/>
          </p:nvSpPr>
          <p:spPr>
            <a:xfrm>
              <a:off x="-1532225" y="3604175"/>
              <a:ext cx="41650" cy="4750"/>
            </a:xfrm>
            <a:custGeom>
              <a:avLst/>
              <a:gdLst/>
              <a:ahLst/>
              <a:cxnLst/>
              <a:rect l="l" t="t" r="r" b="b"/>
              <a:pathLst>
                <a:path w="1666" h="190" extrusionOk="0">
                  <a:moveTo>
                    <a:pt x="834" y="1"/>
                  </a:moveTo>
                  <a:cubicBezTo>
                    <a:pt x="582" y="1"/>
                    <a:pt x="293" y="24"/>
                    <a:pt x="0" y="96"/>
                  </a:cubicBezTo>
                  <a:lnTo>
                    <a:pt x="16" y="190"/>
                  </a:lnTo>
                  <a:cubicBezTo>
                    <a:pt x="303" y="118"/>
                    <a:pt x="588" y="95"/>
                    <a:pt x="838" y="95"/>
                  </a:cubicBezTo>
                  <a:cubicBezTo>
                    <a:pt x="1299" y="95"/>
                    <a:pt x="1640" y="174"/>
                    <a:pt x="1650" y="174"/>
                  </a:cubicBezTo>
                  <a:lnTo>
                    <a:pt x="1666" y="80"/>
                  </a:lnTo>
                  <a:cubicBezTo>
                    <a:pt x="1645" y="80"/>
                    <a:pt x="1301" y="1"/>
                    <a:pt x="834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43;p68">
              <a:extLst>
                <a:ext uri="{FF2B5EF4-FFF2-40B4-BE49-F238E27FC236}">
                  <a16:creationId xmlns:a16="http://schemas.microsoft.com/office/drawing/2014/main" id="{C88C9F54-6017-4E74-8A66-4C380705CE42}"/>
                </a:ext>
              </a:extLst>
            </p:cNvPr>
            <p:cNvSpPr/>
            <p:nvPr/>
          </p:nvSpPr>
          <p:spPr>
            <a:xfrm>
              <a:off x="-1569550" y="3596225"/>
              <a:ext cx="56600" cy="24950"/>
            </a:xfrm>
            <a:custGeom>
              <a:avLst/>
              <a:gdLst/>
              <a:ahLst/>
              <a:cxnLst/>
              <a:rect l="l" t="t" r="r" b="b"/>
              <a:pathLst>
                <a:path w="2264" h="998" extrusionOk="0">
                  <a:moveTo>
                    <a:pt x="1090" y="0"/>
                  </a:moveTo>
                  <a:cubicBezTo>
                    <a:pt x="712" y="0"/>
                    <a:pt x="311" y="132"/>
                    <a:pt x="1" y="555"/>
                  </a:cubicBezTo>
                  <a:cubicBezTo>
                    <a:pt x="1" y="555"/>
                    <a:pt x="443" y="998"/>
                    <a:pt x="1022" y="998"/>
                  </a:cubicBezTo>
                  <a:cubicBezTo>
                    <a:pt x="1167" y="998"/>
                    <a:pt x="1320" y="970"/>
                    <a:pt x="1478" y="901"/>
                  </a:cubicBezTo>
                  <a:cubicBezTo>
                    <a:pt x="2263" y="555"/>
                    <a:pt x="2263" y="351"/>
                    <a:pt x="2263" y="351"/>
                  </a:cubicBezTo>
                  <a:cubicBezTo>
                    <a:pt x="2263" y="351"/>
                    <a:pt x="1707" y="0"/>
                    <a:pt x="1090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44;p68">
              <a:extLst>
                <a:ext uri="{FF2B5EF4-FFF2-40B4-BE49-F238E27FC236}">
                  <a16:creationId xmlns:a16="http://schemas.microsoft.com/office/drawing/2014/main" id="{13D09277-035F-4DCC-9AB3-8ED3EAE3FD33}"/>
                </a:ext>
              </a:extLst>
            </p:cNvPr>
            <p:cNvSpPr/>
            <p:nvPr/>
          </p:nvSpPr>
          <p:spPr>
            <a:xfrm>
              <a:off x="-1558550" y="3603850"/>
              <a:ext cx="45975" cy="3900"/>
            </a:xfrm>
            <a:custGeom>
              <a:avLst/>
              <a:gdLst/>
              <a:ahLst/>
              <a:cxnLst/>
              <a:rect l="l" t="t" r="r" b="b"/>
              <a:pathLst>
                <a:path w="1839" h="156" extrusionOk="0">
                  <a:moveTo>
                    <a:pt x="1352" y="1"/>
                  </a:moveTo>
                  <a:cubicBezTo>
                    <a:pt x="1027" y="1"/>
                    <a:pt x="557" y="18"/>
                    <a:pt x="16" y="93"/>
                  </a:cubicBezTo>
                  <a:cubicBezTo>
                    <a:pt x="1" y="93"/>
                    <a:pt x="1" y="109"/>
                    <a:pt x="1" y="124"/>
                  </a:cubicBezTo>
                  <a:cubicBezTo>
                    <a:pt x="1" y="140"/>
                    <a:pt x="16" y="156"/>
                    <a:pt x="32" y="156"/>
                  </a:cubicBezTo>
                  <a:cubicBezTo>
                    <a:pt x="591" y="69"/>
                    <a:pt x="1077" y="49"/>
                    <a:pt x="1398" y="49"/>
                  </a:cubicBezTo>
                  <a:cubicBezTo>
                    <a:pt x="1655" y="49"/>
                    <a:pt x="1807" y="62"/>
                    <a:pt x="1807" y="62"/>
                  </a:cubicBezTo>
                  <a:cubicBezTo>
                    <a:pt x="1812" y="66"/>
                    <a:pt x="1817" y="68"/>
                    <a:pt x="1821" y="68"/>
                  </a:cubicBezTo>
                  <a:cubicBezTo>
                    <a:pt x="1831" y="68"/>
                    <a:pt x="1839" y="57"/>
                    <a:pt x="1839" y="46"/>
                  </a:cubicBezTo>
                  <a:cubicBezTo>
                    <a:pt x="1839" y="30"/>
                    <a:pt x="1839" y="14"/>
                    <a:pt x="1823" y="14"/>
                  </a:cubicBezTo>
                  <a:cubicBezTo>
                    <a:pt x="1816" y="14"/>
                    <a:pt x="1641" y="1"/>
                    <a:pt x="1352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45;p68">
              <a:extLst>
                <a:ext uri="{FF2B5EF4-FFF2-40B4-BE49-F238E27FC236}">
                  <a16:creationId xmlns:a16="http://schemas.microsoft.com/office/drawing/2014/main" id="{EB40D716-B749-447B-8B80-27DB75A1388C}"/>
                </a:ext>
              </a:extLst>
            </p:cNvPr>
            <p:cNvSpPr/>
            <p:nvPr/>
          </p:nvSpPr>
          <p:spPr>
            <a:xfrm>
              <a:off x="-1480375" y="3608525"/>
              <a:ext cx="29075" cy="36550"/>
            </a:xfrm>
            <a:custGeom>
              <a:avLst/>
              <a:gdLst/>
              <a:ahLst/>
              <a:cxnLst/>
              <a:rect l="l" t="t" r="r" b="b"/>
              <a:pathLst>
                <a:path w="1163" h="1462" extrusionOk="0">
                  <a:moveTo>
                    <a:pt x="1100" y="0"/>
                  </a:moveTo>
                  <a:cubicBezTo>
                    <a:pt x="47" y="912"/>
                    <a:pt x="0" y="1446"/>
                    <a:pt x="0" y="1461"/>
                  </a:cubicBezTo>
                  <a:lnTo>
                    <a:pt x="94" y="1461"/>
                  </a:lnTo>
                  <a:cubicBezTo>
                    <a:pt x="94" y="1461"/>
                    <a:pt x="157" y="959"/>
                    <a:pt x="1163" y="79"/>
                  </a:cubicBezTo>
                  <a:lnTo>
                    <a:pt x="1100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46;p68">
              <a:extLst>
                <a:ext uri="{FF2B5EF4-FFF2-40B4-BE49-F238E27FC236}">
                  <a16:creationId xmlns:a16="http://schemas.microsoft.com/office/drawing/2014/main" id="{FA0DE004-8A75-4E6F-8383-86459136E766}"/>
                </a:ext>
              </a:extLst>
            </p:cNvPr>
            <p:cNvSpPr/>
            <p:nvPr/>
          </p:nvSpPr>
          <p:spPr>
            <a:xfrm>
              <a:off x="-1467025" y="3583675"/>
              <a:ext cx="42450" cy="40450"/>
            </a:xfrm>
            <a:custGeom>
              <a:avLst/>
              <a:gdLst/>
              <a:ahLst/>
              <a:cxnLst/>
              <a:rect l="l" t="t" r="r" b="b"/>
              <a:pathLst>
                <a:path w="1698" h="1618" extrusionOk="0">
                  <a:moveTo>
                    <a:pt x="1508" y="1"/>
                  </a:moveTo>
                  <a:cubicBezTo>
                    <a:pt x="223" y="1"/>
                    <a:pt x="0" y="1591"/>
                    <a:pt x="0" y="1591"/>
                  </a:cubicBezTo>
                  <a:cubicBezTo>
                    <a:pt x="0" y="1591"/>
                    <a:pt x="29" y="1617"/>
                    <a:pt x="123" y="1617"/>
                  </a:cubicBezTo>
                  <a:cubicBezTo>
                    <a:pt x="248" y="1617"/>
                    <a:pt x="487" y="1571"/>
                    <a:pt x="927" y="1356"/>
                  </a:cubicBezTo>
                  <a:cubicBezTo>
                    <a:pt x="1697" y="994"/>
                    <a:pt x="1619" y="5"/>
                    <a:pt x="1619" y="5"/>
                  </a:cubicBezTo>
                  <a:cubicBezTo>
                    <a:pt x="1581" y="2"/>
                    <a:pt x="1544" y="1"/>
                    <a:pt x="1508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47;p68">
              <a:extLst>
                <a:ext uri="{FF2B5EF4-FFF2-40B4-BE49-F238E27FC236}">
                  <a16:creationId xmlns:a16="http://schemas.microsoft.com/office/drawing/2014/main" id="{2C364508-7011-4AF9-B74E-14EC54C627A0}"/>
                </a:ext>
              </a:extLst>
            </p:cNvPr>
            <p:cNvSpPr/>
            <p:nvPr/>
          </p:nvSpPr>
          <p:spPr>
            <a:xfrm>
              <a:off x="-1468200" y="3590150"/>
              <a:ext cx="32625" cy="34100"/>
            </a:xfrm>
            <a:custGeom>
              <a:avLst/>
              <a:gdLst/>
              <a:ahLst/>
              <a:cxnLst/>
              <a:rect l="l" t="t" r="r" b="b"/>
              <a:pathLst>
                <a:path w="1305" h="1364" extrusionOk="0">
                  <a:moveTo>
                    <a:pt x="1279" y="1"/>
                  </a:moveTo>
                  <a:cubicBezTo>
                    <a:pt x="1273" y="1"/>
                    <a:pt x="1265" y="5"/>
                    <a:pt x="1257" y="13"/>
                  </a:cubicBezTo>
                  <a:cubicBezTo>
                    <a:pt x="471" y="688"/>
                    <a:pt x="16" y="1317"/>
                    <a:pt x="16" y="1317"/>
                  </a:cubicBezTo>
                  <a:cubicBezTo>
                    <a:pt x="0" y="1332"/>
                    <a:pt x="16" y="1348"/>
                    <a:pt x="16" y="1364"/>
                  </a:cubicBezTo>
                  <a:lnTo>
                    <a:pt x="47" y="1364"/>
                  </a:lnTo>
                  <a:cubicBezTo>
                    <a:pt x="47" y="1364"/>
                    <a:pt x="63" y="1364"/>
                    <a:pt x="63" y="1348"/>
                  </a:cubicBezTo>
                  <a:cubicBezTo>
                    <a:pt x="63" y="1348"/>
                    <a:pt x="519" y="720"/>
                    <a:pt x="1288" y="60"/>
                  </a:cubicBezTo>
                  <a:cubicBezTo>
                    <a:pt x="1304" y="44"/>
                    <a:pt x="1304" y="28"/>
                    <a:pt x="1288" y="13"/>
                  </a:cubicBezTo>
                  <a:cubicBezTo>
                    <a:pt x="1288" y="5"/>
                    <a:pt x="1285" y="1"/>
                    <a:pt x="127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48;p68">
              <a:extLst>
                <a:ext uri="{FF2B5EF4-FFF2-40B4-BE49-F238E27FC236}">
                  <a16:creationId xmlns:a16="http://schemas.microsoft.com/office/drawing/2014/main" id="{A83AD506-39FD-49B2-9826-9B5D690EA1F0}"/>
                </a:ext>
              </a:extLst>
            </p:cNvPr>
            <p:cNvSpPr/>
            <p:nvPr/>
          </p:nvSpPr>
          <p:spPr>
            <a:xfrm>
              <a:off x="-1519275" y="3639150"/>
              <a:ext cx="41275" cy="11825"/>
            </a:xfrm>
            <a:custGeom>
              <a:avLst/>
              <a:gdLst/>
              <a:ahLst/>
              <a:cxnLst/>
              <a:rect l="l" t="t" r="r" b="b"/>
              <a:pathLst>
                <a:path w="1651" h="473" extrusionOk="0">
                  <a:moveTo>
                    <a:pt x="51" y="0"/>
                  </a:moveTo>
                  <a:cubicBezTo>
                    <a:pt x="34" y="0"/>
                    <a:pt x="17" y="0"/>
                    <a:pt x="1" y="1"/>
                  </a:cubicBezTo>
                  <a:lnTo>
                    <a:pt x="1" y="95"/>
                  </a:lnTo>
                  <a:lnTo>
                    <a:pt x="16" y="95"/>
                  </a:lnTo>
                  <a:cubicBezTo>
                    <a:pt x="833" y="95"/>
                    <a:pt x="1588" y="472"/>
                    <a:pt x="1603" y="472"/>
                  </a:cubicBezTo>
                  <a:lnTo>
                    <a:pt x="1650" y="394"/>
                  </a:lnTo>
                  <a:cubicBezTo>
                    <a:pt x="1620" y="378"/>
                    <a:pt x="879" y="0"/>
                    <a:pt x="51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49;p68">
              <a:extLst>
                <a:ext uri="{FF2B5EF4-FFF2-40B4-BE49-F238E27FC236}">
                  <a16:creationId xmlns:a16="http://schemas.microsoft.com/office/drawing/2014/main" id="{66801465-A50B-4618-9B89-1283FA5D4586}"/>
                </a:ext>
              </a:extLst>
            </p:cNvPr>
            <p:cNvSpPr/>
            <p:nvPr/>
          </p:nvSpPr>
          <p:spPr>
            <a:xfrm>
              <a:off x="-1556575" y="3625000"/>
              <a:ext cx="56175" cy="25975"/>
            </a:xfrm>
            <a:custGeom>
              <a:avLst/>
              <a:gdLst/>
              <a:ahLst/>
              <a:cxnLst/>
              <a:rect l="l" t="t" r="r" b="b"/>
              <a:pathLst>
                <a:path w="2247" h="1039" extrusionOk="0">
                  <a:moveTo>
                    <a:pt x="838" y="0"/>
                  </a:moveTo>
                  <a:cubicBezTo>
                    <a:pt x="567" y="0"/>
                    <a:pt x="280" y="85"/>
                    <a:pt x="0" y="315"/>
                  </a:cubicBezTo>
                  <a:cubicBezTo>
                    <a:pt x="0" y="315"/>
                    <a:pt x="429" y="1038"/>
                    <a:pt x="1162" y="1038"/>
                  </a:cubicBezTo>
                  <a:cubicBezTo>
                    <a:pt x="1223" y="1038"/>
                    <a:pt x="1286" y="1033"/>
                    <a:pt x="1351" y="1022"/>
                  </a:cubicBezTo>
                  <a:cubicBezTo>
                    <a:pt x="2184" y="881"/>
                    <a:pt x="2247" y="677"/>
                    <a:pt x="2247" y="677"/>
                  </a:cubicBezTo>
                  <a:cubicBezTo>
                    <a:pt x="2247" y="677"/>
                    <a:pt x="1605" y="0"/>
                    <a:pt x="838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50;p68">
              <a:extLst>
                <a:ext uri="{FF2B5EF4-FFF2-40B4-BE49-F238E27FC236}">
                  <a16:creationId xmlns:a16="http://schemas.microsoft.com/office/drawing/2014/main" id="{962F0F44-9EF6-47C4-9ACA-C9FB81DCA8BA}"/>
                </a:ext>
              </a:extLst>
            </p:cNvPr>
            <p:cNvSpPr/>
            <p:nvPr/>
          </p:nvSpPr>
          <p:spPr>
            <a:xfrm>
              <a:off x="-1545200" y="3632475"/>
              <a:ext cx="45600" cy="10250"/>
            </a:xfrm>
            <a:custGeom>
              <a:avLst/>
              <a:gdLst/>
              <a:ahLst/>
              <a:cxnLst/>
              <a:rect l="l" t="t" r="r" b="b"/>
              <a:pathLst>
                <a:path w="1824" h="410" extrusionOk="0">
                  <a:moveTo>
                    <a:pt x="32" y="1"/>
                  </a:moveTo>
                  <a:cubicBezTo>
                    <a:pt x="17" y="1"/>
                    <a:pt x="1" y="1"/>
                    <a:pt x="1" y="16"/>
                  </a:cubicBezTo>
                  <a:cubicBezTo>
                    <a:pt x="1" y="32"/>
                    <a:pt x="17" y="48"/>
                    <a:pt x="32" y="48"/>
                  </a:cubicBezTo>
                  <a:cubicBezTo>
                    <a:pt x="1053" y="158"/>
                    <a:pt x="1776" y="409"/>
                    <a:pt x="1776" y="409"/>
                  </a:cubicBezTo>
                  <a:lnTo>
                    <a:pt x="1792" y="409"/>
                  </a:lnTo>
                  <a:cubicBezTo>
                    <a:pt x="1808" y="409"/>
                    <a:pt x="1808" y="393"/>
                    <a:pt x="1823" y="393"/>
                  </a:cubicBezTo>
                  <a:cubicBezTo>
                    <a:pt x="1823" y="378"/>
                    <a:pt x="1808" y="362"/>
                    <a:pt x="1792" y="346"/>
                  </a:cubicBezTo>
                  <a:cubicBezTo>
                    <a:pt x="1792" y="346"/>
                    <a:pt x="1069" y="95"/>
                    <a:pt x="32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51;p68">
              <a:extLst>
                <a:ext uri="{FF2B5EF4-FFF2-40B4-BE49-F238E27FC236}">
                  <a16:creationId xmlns:a16="http://schemas.microsoft.com/office/drawing/2014/main" id="{B78C6954-379D-4218-8C2C-EB3F8B715A86}"/>
                </a:ext>
              </a:extLst>
            </p:cNvPr>
            <p:cNvSpPr/>
            <p:nvPr/>
          </p:nvSpPr>
          <p:spPr>
            <a:xfrm>
              <a:off x="-1472525" y="3650950"/>
              <a:ext cx="33025" cy="35750"/>
            </a:xfrm>
            <a:custGeom>
              <a:avLst/>
              <a:gdLst/>
              <a:ahLst/>
              <a:cxnLst/>
              <a:rect l="l" t="t" r="r" b="b"/>
              <a:pathLst>
                <a:path w="1321" h="1430" extrusionOk="0">
                  <a:moveTo>
                    <a:pt x="1257" y="0"/>
                  </a:moveTo>
                  <a:cubicBezTo>
                    <a:pt x="126" y="817"/>
                    <a:pt x="0" y="1383"/>
                    <a:pt x="0" y="1398"/>
                  </a:cubicBezTo>
                  <a:lnTo>
                    <a:pt x="95" y="1430"/>
                  </a:lnTo>
                  <a:cubicBezTo>
                    <a:pt x="95" y="1414"/>
                    <a:pt x="220" y="880"/>
                    <a:pt x="1320" y="79"/>
                  </a:cubicBezTo>
                  <a:lnTo>
                    <a:pt x="1257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52;p68">
              <a:extLst>
                <a:ext uri="{FF2B5EF4-FFF2-40B4-BE49-F238E27FC236}">
                  <a16:creationId xmlns:a16="http://schemas.microsoft.com/office/drawing/2014/main" id="{24103A6B-D0A6-4D38-B827-45197A91B91E}"/>
                </a:ext>
              </a:extLst>
            </p:cNvPr>
            <p:cNvSpPr/>
            <p:nvPr/>
          </p:nvSpPr>
          <p:spPr>
            <a:xfrm>
              <a:off x="-1456825" y="3628450"/>
              <a:ext cx="44425" cy="37100"/>
            </a:xfrm>
            <a:custGeom>
              <a:avLst/>
              <a:gdLst/>
              <a:ahLst/>
              <a:cxnLst/>
              <a:rect l="l" t="t" r="r" b="b"/>
              <a:pathLst>
                <a:path w="1777" h="1484" extrusionOk="0">
                  <a:moveTo>
                    <a:pt x="1528" y="0"/>
                  </a:moveTo>
                  <a:cubicBezTo>
                    <a:pt x="346" y="0"/>
                    <a:pt x="1" y="1450"/>
                    <a:pt x="1" y="1450"/>
                  </a:cubicBezTo>
                  <a:cubicBezTo>
                    <a:pt x="1" y="1450"/>
                    <a:pt x="38" y="1483"/>
                    <a:pt x="168" y="1483"/>
                  </a:cubicBezTo>
                  <a:cubicBezTo>
                    <a:pt x="306" y="1483"/>
                    <a:pt x="548" y="1446"/>
                    <a:pt x="959" y="1293"/>
                  </a:cubicBezTo>
                  <a:cubicBezTo>
                    <a:pt x="1760" y="994"/>
                    <a:pt x="1776" y="20"/>
                    <a:pt x="1776" y="20"/>
                  </a:cubicBezTo>
                  <a:cubicBezTo>
                    <a:pt x="1690" y="7"/>
                    <a:pt x="1607" y="0"/>
                    <a:pt x="1528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53;p68">
              <a:extLst>
                <a:ext uri="{FF2B5EF4-FFF2-40B4-BE49-F238E27FC236}">
                  <a16:creationId xmlns:a16="http://schemas.microsoft.com/office/drawing/2014/main" id="{1B256987-6121-4B0B-916A-EE6F6438ACD2}"/>
                </a:ext>
              </a:extLst>
            </p:cNvPr>
            <p:cNvSpPr/>
            <p:nvPr/>
          </p:nvSpPr>
          <p:spPr>
            <a:xfrm>
              <a:off x="-1457600" y="3634150"/>
              <a:ext cx="35375" cy="31350"/>
            </a:xfrm>
            <a:custGeom>
              <a:avLst/>
              <a:gdLst/>
              <a:ahLst/>
              <a:cxnLst/>
              <a:rect l="l" t="t" r="r" b="b"/>
              <a:pathLst>
                <a:path w="1415" h="1254" extrusionOk="0">
                  <a:moveTo>
                    <a:pt x="1389" y="0"/>
                  </a:moveTo>
                  <a:cubicBezTo>
                    <a:pt x="1383" y="0"/>
                    <a:pt x="1375" y="4"/>
                    <a:pt x="1367" y="12"/>
                  </a:cubicBezTo>
                  <a:cubicBezTo>
                    <a:pt x="519" y="609"/>
                    <a:pt x="16" y="1191"/>
                    <a:pt x="16" y="1206"/>
                  </a:cubicBezTo>
                  <a:cubicBezTo>
                    <a:pt x="0" y="1206"/>
                    <a:pt x="0" y="1238"/>
                    <a:pt x="16" y="1238"/>
                  </a:cubicBezTo>
                  <a:cubicBezTo>
                    <a:pt x="16" y="1253"/>
                    <a:pt x="32" y="1253"/>
                    <a:pt x="32" y="1253"/>
                  </a:cubicBezTo>
                  <a:cubicBezTo>
                    <a:pt x="47" y="1253"/>
                    <a:pt x="47" y="1238"/>
                    <a:pt x="63" y="1238"/>
                  </a:cubicBezTo>
                  <a:cubicBezTo>
                    <a:pt x="63" y="1238"/>
                    <a:pt x="566" y="656"/>
                    <a:pt x="1399" y="59"/>
                  </a:cubicBezTo>
                  <a:cubicBezTo>
                    <a:pt x="1414" y="44"/>
                    <a:pt x="1414" y="28"/>
                    <a:pt x="1399" y="12"/>
                  </a:cubicBezTo>
                  <a:cubicBezTo>
                    <a:pt x="1399" y="4"/>
                    <a:pt x="1395" y="0"/>
                    <a:pt x="1389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54;p68">
              <a:extLst>
                <a:ext uri="{FF2B5EF4-FFF2-40B4-BE49-F238E27FC236}">
                  <a16:creationId xmlns:a16="http://schemas.microsoft.com/office/drawing/2014/main" id="{4EAB36FB-8560-4DBD-9490-009F3B8F54EA}"/>
                </a:ext>
              </a:extLst>
            </p:cNvPr>
            <p:cNvSpPr/>
            <p:nvPr/>
          </p:nvSpPr>
          <p:spPr>
            <a:xfrm>
              <a:off x="-1510225" y="3675300"/>
              <a:ext cx="40075" cy="15325"/>
            </a:xfrm>
            <a:custGeom>
              <a:avLst/>
              <a:gdLst/>
              <a:ahLst/>
              <a:cxnLst/>
              <a:rect l="l" t="t" r="r" b="b"/>
              <a:pathLst>
                <a:path w="1603" h="613" extrusionOk="0">
                  <a:moveTo>
                    <a:pt x="0" y="0"/>
                  </a:moveTo>
                  <a:lnTo>
                    <a:pt x="0" y="94"/>
                  </a:lnTo>
                  <a:cubicBezTo>
                    <a:pt x="817" y="173"/>
                    <a:pt x="1540" y="613"/>
                    <a:pt x="1540" y="613"/>
                  </a:cubicBezTo>
                  <a:lnTo>
                    <a:pt x="1603" y="534"/>
                  </a:lnTo>
                  <a:cubicBezTo>
                    <a:pt x="1571" y="519"/>
                    <a:pt x="848" y="79"/>
                    <a:pt x="0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5;p68">
              <a:extLst>
                <a:ext uri="{FF2B5EF4-FFF2-40B4-BE49-F238E27FC236}">
                  <a16:creationId xmlns:a16="http://schemas.microsoft.com/office/drawing/2014/main" id="{89530B62-9344-45A5-AFDE-CD164DF7EBEB}"/>
                </a:ext>
              </a:extLst>
            </p:cNvPr>
            <p:cNvSpPr/>
            <p:nvPr/>
          </p:nvSpPr>
          <p:spPr>
            <a:xfrm>
              <a:off x="-1546775" y="3659875"/>
              <a:ext cx="55425" cy="26900"/>
            </a:xfrm>
            <a:custGeom>
              <a:avLst/>
              <a:gdLst/>
              <a:ahLst/>
              <a:cxnLst/>
              <a:rect l="l" t="t" r="r" b="b"/>
              <a:pathLst>
                <a:path w="2217" h="1076" extrusionOk="0">
                  <a:moveTo>
                    <a:pt x="754" y="1"/>
                  </a:moveTo>
                  <a:cubicBezTo>
                    <a:pt x="516" y="1"/>
                    <a:pt x="261" y="68"/>
                    <a:pt x="1" y="240"/>
                  </a:cubicBezTo>
                  <a:cubicBezTo>
                    <a:pt x="1" y="240"/>
                    <a:pt x="397" y="1076"/>
                    <a:pt x="1203" y="1076"/>
                  </a:cubicBezTo>
                  <a:cubicBezTo>
                    <a:pt x="1231" y="1076"/>
                    <a:pt x="1260" y="1075"/>
                    <a:pt x="1289" y="1073"/>
                  </a:cubicBezTo>
                  <a:cubicBezTo>
                    <a:pt x="2138" y="1010"/>
                    <a:pt x="2216" y="806"/>
                    <a:pt x="2216" y="806"/>
                  </a:cubicBezTo>
                  <a:cubicBezTo>
                    <a:pt x="2216" y="806"/>
                    <a:pt x="1582" y="1"/>
                    <a:pt x="754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6;p68">
              <a:extLst>
                <a:ext uri="{FF2B5EF4-FFF2-40B4-BE49-F238E27FC236}">
                  <a16:creationId xmlns:a16="http://schemas.microsoft.com/office/drawing/2014/main" id="{57E39DF1-C73C-49C8-A882-EE2E3B647EF7}"/>
                </a:ext>
              </a:extLst>
            </p:cNvPr>
            <p:cNvSpPr/>
            <p:nvPr/>
          </p:nvSpPr>
          <p:spPr>
            <a:xfrm>
              <a:off x="-1535375" y="3666650"/>
              <a:ext cx="44800" cy="14175"/>
            </a:xfrm>
            <a:custGeom>
              <a:avLst/>
              <a:gdLst/>
              <a:ahLst/>
              <a:cxnLst/>
              <a:rect l="l" t="t" r="r" b="b"/>
              <a:pathLst>
                <a:path w="1792" h="567" extrusionOk="0">
                  <a:moveTo>
                    <a:pt x="32" y="0"/>
                  </a:moveTo>
                  <a:cubicBezTo>
                    <a:pt x="16" y="0"/>
                    <a:pt x="1" y="0"/>
                    <a:pt x="1" y="16"/>
                  </a:cubicBezTo>
                  <a:cubicBezTo>
                    <a:pt x="1" y="32"/>
                    <a:pt x="16" y="48"/>
                    <a:pt x="32" y="48"/>
                  </a:cubicBezTo>
                  <a:cubicBezTo>
                    <a:pt x="1038" y="252"/>
                    <a:pt x="1729" y="550"/>
                    <a:pt x="1745" y="566"/>
                  </a:cubicBezTo>
                  <a:lnTo>
                    <a:pt x="1760" y="566"/>
                  </a:lnTo>
                  <a:cubicBezTo>
                    <a:pt x="1760" y="566"/>
                    <a:pt x="1776" y="550"/>
                    <a:pt x="1776" y="550"/>
                  </a:cubicBezTo>
                  <a:cubicBezTo>
                    <a:pt x="1792" y="535"/>
                    <a:pt x="1776" y="519"/>
                    <a:pt x="1760" y="503"/>
                  </a:cubicBezTo>
                  <a:cubicBezTo>
                    <a:pt x="1760" y="503"/>
                    <a:pt x="1053" y="189"/>
                    <a:pt x="3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7;p68">
              <a:extLst>
                <a:ext uri="{FF2B5EF4-FFF2-40B4-BE49-F238E27FC236}">
                  <a16:creationId xmlns:a16="http://schemas.microsoft.com/office/drawing/2014/main" id="{DE1FAA9F-203A-4C78-85DC-EB3C90F6928E}"/>
                </a:ext>
              </a:extLst>
            </p:cNvPr>
            <p:cNvSpPr/>
            <p:nvPr/>
          </p:nvSpPr>
          <p:spPr>
            <a:xfrm>
              <a:off x="-1647325" y="3409700"/>
              <a:ext cx="33025" cy="25250"/>
            </a:xfrm>
            <a:custGeom>
              <a:avLst/>
              <a:gdLst/>
              <a:ahLst/>
              <a:cxnLst/>
              <a:rect l="l" t="t" r="r" b="b"/>
              <a:pathLst>
                <a:path w="1321" h="1010" extrusionOk="0">
                  <a:moveTo>
                    <a:pt x="216" y="1"/>
                  </a:moveTo>
                  <a:cubicBezTo>
                    <a:pt x="89" y="1"/>
                    <a:pt x="1" y="19"/>
                    <a:pt x="1" y="19"/>
                  </a:cubicBezTo>
                  <a:cubicBezTo>
                    <a:pt x="48" y="993"/>
                    <a:pt x="1242" y="1009"/>
                    <a:pt x="1242" y="1009"/>
                  </a:cubicBezTo>
                  <a:cubicBezTo>
                    <a:pt x="1242" y="1009"/>
                    <a:pt x="1321" y="883"/>
                    <a:pt x="1006" y="381"/>
                  </a:cubicBezTo>
                  <a:cubicBezTo>
                    <a:pt x="795" y="59"/>
                    <a:pt x="443" y="1"/>
                    <a:pt x="216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8;p68">
              <a:extLst>
                <a:ext uri="{FF2B5EF4-FFF2-40B4-BE49-F238E27FC236}">
                  <a16:creationId xmlns:a16="http://schemas.microsoft.com/office/drawing/2014/main" id="{F47C2E56-30BE-41C3-8754-3D7AE74505B2}"/>
                </a:ext>
              </a:extLst>
            </p:cNvPr>
            <p:cNvSpPr/>
            <p:nvPr/>
          </p:nvSpPr>
          <p:spPr>
            <a:xfrm>
              <a:off x="-1642200" y="3416050"/>
              <a:ext cx="26725" cy="19675"/>
            </a:xfrm>
            <a:custGeom>
              <a:avLst/>
              <a:gdLst/>
              <a:ahLst/>
              <a:cxnLst/>
              <a:rect l="l" t="t" r="r" b="b"/>
              <a:pathLst>
                <a:path w="1069" h="787" extrusionOk="0">
                  <a:moveTo>
                    <a:pt x="16" y="1"/>
                  </a:moveTo>
                  <a:cubicBezTo>
                    <a:pt x="0" y="17"/>
                    <a:pt x="0" y="32"/>
                    <a:pt x="16" y="32"/>
                  </a:cubicBezTo>
                  <a:cubicBezTo>
                    <a:pt x="550" y="519"/>
                    <a:pt x="1021" y="771"/>
                    <a:pt x="1037" y="787"/>
                  </a:cubicBezTo>
                  <a:cubicBezTo>
                    <a:pt x="1053" y="787"/>
                    <a:pt x="1053" y="771"/>
                    <a:pt x="1053" y="771"/>
                  </a:cubicBezTo>
                  <a:cubicBezTo>
                    <a:pt x="1069" y="755"/>
                    <a:pt x="1053" y="755"/>
                    <a:pt x="1053" y="739"/>
                  </a:cubicBezTo>
                  <a:cubicBezTo>
                    <a:pt x="1053" y="739"/>
                    <a:pt x="582" y="488"/>
                    <a:pt x="47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9;p68">
              <a:extLst>
                <a:ext uri="{FF2B5EF4-FFF2-40B4-BE49-F238E27FC236}">
                  <a16:creationId xmlns:a16="http://schemas.microsoft.com/office/drawing/2014/main" id="{2543435D-0921-4ED5-BE58-0A015C96CE25}"/>
                </a:ext>
              </a:extLst>
            </p:cNvPr>
            <p:cNvSpPr/>
            <p:nvPr/>
          </p:nvSpPr>
          <p:spPr>
            <a:xfrm>
              <a:off x="-1681875" y="3537375"/>
              <a:ext cx="187375" cy="201750"/>
            </a:xfrm>
            <a:custGeom>
              <a:avLst/>
              <a:gdLst/>
              <a:ahLst/>
              <a:cxnLst/>
              <a:rect l="l" t="t" r="r" b="b"/>
              <a:pathLst>
                <a:path w="7495" h="8070" extrusionOk="0">
                  <a:moveTo>
                    <a:pt x="2276" y="1"/>
                  </a:moveTo>
                  <a:cubicBezTo>
                    <a:pt x="2160" y="1"/>
                    <a:pt x="2035" y="21"/>
                    <a:pt x="1901" y="65"/>
                  </a:cubicBezTo>
                  <a:cubicBezTo>
                    <a:pt x="0" y="710"/>
                    <a:pt x="3001" y="4103"/>
                    <a:pt x="3001" y="4103"/>
                  </a:cubicBezTo>
                  <a:cubicBezTo>
                    <a:pt x="3001" y="4103"/>
                    <a:pt x="1990" y="3611"/>
                    <a:pt x="1313" y="3611"/>
                  </a:cubicBezTo>
                  <a:cubicBezTo>
                    <a:pt x="943" y="3611"/>
                    <a:pt x="673" y="3758"/>
                    <a:pt x="723" y="4213"/>
                  </a:cubicBezTo>
                  <a:cubicBezTo>
                    <a:pt x="846" y="5476"/>
                    <a:pt x="3868" y="5803"/>
                    <a:pt x="3987" y="5815"/>
                  </a:cubicBezTo>
                  <a:lnTo>
                    <a:pt x="3987" y="5815"/>
                  </a:lnTo>
                  <a:cubicBezTo>
                    <a:pt x="3978" y="5814"/>
                    <a:pt x="3952" y="5812"/>
                    <a:pt x="3911" y="5812"/>
                  </a:cubicBezTo>
                  <a:cubicBezTo>
                    <a:pt x="3646" y="5812"/>
                    <a:pt x="2774" y="5900"/>
                    <a:pt x="2011" y="6978"/>
                  </a:cubicBezTo>
                  <a:cubicBezTo>
                    <a:pt x="1634" y="7497"/>
                    <a:pt x="2027" y="7779"/>
                    <a:pt x="2640" y="7937"/>
                  </a:cubicBezTo>
                  <a:cubicBezTo>
                    <a:pt x="2978" y="8027"/>
                    <a:pt x="3320" y="8070"/>
                    <a:pt x="3659" y="8070"/>
                  </a:cubicBezTo>
                  <a:cubicBezTo>
                    <a:pt x="5036" y="8070"/>
                    <a:pt x="6352" y="7353"/>
                    <a:pt x="7070" y="6130"/>
                  </a:cubicBezTo>
                  <a:cubicBezTo>
                    <a:pt x="7353" y="5643"/>
                    <a:pt x="7495" y="5140"/>
                    <a:pt x="7416" y="4669"/>
                  </a:cubicBezTo>
                  <a:cubicBezTo>
                    <a:pt x="7357" y="4331"/>
                    <a:pt x="7156" y="4208"/>
                    <a:pt x="6894" y="4208"/>
                  </a:cubicBezTo>
                  <a:cubicBezTo>
                    <a:pt x="6181" y="4208"/>
                    <a:pt x="5012" y="5124"/>
                    <a:pt x="5012" y="5124"/>
                  </a:cubicBezTo>
                  <a:cubicBezTo>
                    <a:pt x="5012" y="5124"/>
                    <a:pt x="6960" y="2752"/>
                    <a:pt x="6002" y="2186"/>
                  </a:cubicBezTo>
                  <a:cubicBezTo>
                    <a:pt x="5884" y="2116"/>
                    <a:pt x="5764" y="2085"/>
                    <a:pt x="5643" y="2085"/>
                  </a:cubicBezTo>
                  <a:cubicBezTo>
                    <a:pt x="4798" y="2085"/>
                    <a:pt x="3944" y="3600"/>
                    <a:pt x="3944" y="3600"/>
                  </a:cubicBezTo>
                  <a:cubicBezTo>
                    <a:pt x="3944" y="3600"/>
                    <a:pt x="3822" y="1"/>
                    <a:pt x="2276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60;p68">
              <a:extLst>
                <a:ext uri="{FF2B5EF4-FFF2-40B4-BE49-F238E27FC236}">
                  <a16:creationId xmlns:a16="http://schemas.microsoft.com/office/drawing/2014/main" id="{39333980-EA18-4B2E-98CD-EF54A56F818F}"/>
                </a:ext>
              </a:extLst>
            </p:cNvPr>
            <p:cNvSpPr/>
            <p:nvPr/>
          </p:nvSpPr>
          <p:spPr>
            <a:xfrm>
              <a:off x="-1631600" y="3541350"/>
              <a:ext cx="83675" cy="185800"/>
            </a:xfrm>
            <a:custGeom>
              <a:avLst/>
              <a:gdLst/>
              <a:ahLst/>
              <a:cxnLst/>
              <a:rect l="l" t="t" r="r" b="b"/>
              <a:pathLst>
                <a:path w="3347" h="7432" fill="none" extrusionOk="0">
                  <a:moveTo>
                    <a:pt x="3347" y="7432"/>
                  </a:moveTo>
                  <a:cubicBezTo>
                    <a:pt x="3347" y="7432"/>
                    <a:pt x="126" y="1320"/>
                    <a:pt x="0" y="1"/>
                  </a:cubicBez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61;p68">
              <a:extLst>
                <a:ext uri="{FF2B5EF4-FFF2-40B4-BE49-F238E27FC236}">
                  <a16:creationId xmlns:a16="http://schemas.microsoft.com/office/drawing/2014/main" id="{75C194E2-1143-42A7-ABE2-D137D75A3A33}"/>
                </a:ext>
              </a:extLst>
            </p:cNvPr>
            <p:cNvSpPr/>
            <p:nvPr/>
          </p:nvSpPr>
          <p:spPr>
            <a:xfrm>
              <a:off x="-1596650" y="3676075"/>
              <a:ext cx="66800" cy="34200"/>
            </a:xfrm>
            <a:custGeom>
              <a:avLst/>
              <a:gdLst/>
              <a:ahLst/>
              <a:cxnLst/>
              <a:rect l="l" t="t" r="r" b="b"/>
              <a:pathLst>
                <a:path w="2672" h="1368" fill="none" extrusionOk="0">
                  <a:moveTo>
                    <a:pt x="1" y="1226"/>
                  </a:moveTo>
                  <a:lnTo>
                    <a:pt x="1603" y="1367"/>
                  </a:lnTo>
                  <a:lnTo>
                    <a:pt x="2672" y="1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62;p68">
              <a:extLst>
                <a:ext uri="{FF2B5EF4-FFF2-40B4-BE49-F238E27FC236}">
                  <a16:creationId xmlns:a16="http://schemas.microsoft.com/office/drawing/2014/main" id="{43255B4F-D02D-491C-925E-7D734F14E6DC}"/>
                </a:ext>
              </a:extLst>
            </p:cNvPr>
            <p:cNvSpPr/>
            <p:nvPr/>
          </p:nvSpPr>
          <p:spPr>
            <a:xfrm>
              <a:off x="-1637875" y="3610475"/>
              <a:ext cx="93875" cy="52275"/>
            </a:xfrm>
            <a:custGeom>
              <a:avLst/>
              <a:gdLst/>
              <a:ahLst/>
              <a:cxnLst/>
              <a:rect l="l" t="t" r="r" b="b"/>
              <a:pathLst>
                <a:path w="3755" h="2091" fill="none" extrusionOk="0">
                  <a:moveTo>
                    <a:pt x="0" y="1493"/>
                  </a:moveTo>
                  <a:lnTo>
                    <a:pt x="2294" y="2090"/>
                  </a:lnTo>
                  <a:lnTo>
                    <a:pt x="3755" y="1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63;p68">
              <a:extLst>
                <a:ext uri="{FF2B5EF4-FFF2-40B4-BE49-F238E27FC236}">
                  <a16:creationId xmlns:a16="http://schemas.microsoft.com/office/drawing/2014/main" id="{B5220426-07CC-44BE-88AC-087D88889FB5}"/>
                </a:ext>
              </a:extLst>
            </p:cNvPr>
            <p:cNvSpPr/>
            <p:nvPr/>
          </p:nvSpPr>
          <p:spPr>
            <a:xfrm>
              <a:off x="-1620200" y="3607350"/>
              <a:ext cx="30650" cy="17300"/>
            </a:xfrm>
            <a:custGeom>
              <a:avLst/>
              <a:gdLst/>
              <a:ahLst/>
              <a:cxnLst/>
              <a:rect l="l" t="t" r="r" b="b"/>
              <a:pathLst>
                <a:path w="1226" h="692" fill="none" extrusionOk="0">
                  <a:moveTo>
                    <a:pt x="0" y="471"/>
                  </a:moveTo>
                  <a:lnTo>
                    <a:pt x="801" y="691"/>
                  </a:lnTo>
                  <a:lnTo>
                    <a:pt x="1226" y="0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64;p68">
              <a:extLst>
                <a:ext uri="{FF2B5EF4-FFF2-40B4-BE49-F238E27FC236}">
                  <a16:creationId xmlns:a16="http://schemas.microsoft.com/office/drawing/2014/main" id="{470AEC84-B4A1-4E20-837E-5BBEAD8DD668}"/>
                </a:ext>
              </a:extLst>
            </p:cNvPr>
            <p:cNvSpPr/>
            <p:nvPr/>
          </p:nvSpPr>
          <p:spPr>
            <a:xfrm>
              <a:off x="-1632775" y="3576325"/>
              <a:ext cx="31050" cy="20050"/>
            </a:xfrm>
            <a:custGeom>
              <a:avLst/>
              <a:gdLst/>
              <a:ahLst/>
              <a:cxnLst/>
              <a:rect l="l" t="t" r="r" b="b"/>
              <a:pathLst>
                <a:path w="1242" h="802" fill="none" extrusionOk="0">
                  <a:moveTo>
                    <a:pt x="0" y="550"/>
                  </a:moveTo>
                  <a:lnTo>
                    <a:pt x="833" y="801"/>
                  </a:lnTo>
                  <a:lnTo>
                    <a:pt x="1241" y="0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65;p68">
              <a:extLst>
                <a:ext uri="{FF2B5EF4-FFF2-40B4-BE49-F238E27FC236}">
                  <a16:creationId xmlns:a16="http://schemas.microsoft.com/office/drawing/2014/main" id="{2D0D2091-1929-4A9D-9CF3-7F1575C113E7}"/>
                </a:ext>
              </a:extLst>
            </p:cNvPr>
            <p:cNvSpPr/>
            <p:nvPr/>
          </p:nvSpPr>
          <p:spPr>
            <a:xfrm>
              <a:off x="-1643375" y="3548025"/>
              <a:ext cx="29875" cy="17325"/>
            </a:xfrm>
            <a:custGeom>
              <a:avLst/>
              <a:gdLst/>
              <a:ahLst/>
              <a:cxnLst/>
              <a:rect l="l" t="t" r="r" b="b"/>
              <a:pathLst>
                <a:path w="1195" h="693" fill="none" extrusionOk="0">
                  <a:moveTo>
                    <a:pt x="0" y="504"/>
                  </a:moveTo>
                  <a:lnTo>
                    <a:pt x="739" y="692"/>
                  </a:lnTo>
                  <a:lnTo>
                    <a:pt x="1194" y="1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66;p68">
              <a:extLst>
                <a:ext uri="{FF2B5EF4-FFF2-40B4-BE49-F238E27FC236}">
                  <a16:creationId xmlns:a16="http://schemas.microsoft.com/office/drawing/2014/main" id="{35F67C29-60DB-42C2-94DF-9AD03A744241}"/>
                </a:ext>
              </a:extLst>
            </p:cNvPr>
            <p:cNvSpPr/>
            <p:nvPr/>
          </p:nvSpPr>
          <p:spPr>
            <a:xfrm>
              <a:off x="-1629250" y="3658000"/>
              <a:ext cx="297750" cy="166575"/>
            </a:xfrm>
            <a:custGeom>
              <a:avLst/>
              <a:gdLst/>
              <a:ahLst/>
              <a:cxnLst/>
              <a:rect l="l" t="t" r="r" b="b"/>
              <a:pathLst>
                <a:path w="11910" h="6663" extrusionOk="0">
                  <a:moveTo>
                    <a:pt x="3331" y="1"/>
                  </a:moveTo>
                  <a:cubicBezTo>
                    <a:pt x="1493" y="1"/>
                    <a:pt x="1" y="1493"/>
                    <a:pt x="1" y="3332"/>
                  </a:cubicBezTo>
                  <a:cubicBezTo>
                    <a:pt x="1" y="5170"/>
                    <a:pt x="1493" y="6662"/>
                    <a:pt x="3331" y="6662"/>
                  </a:cubicBezTo>
                  <a:lnTo>
                    <a:pt x="11910" y="6662"/>
                  </a:lnTo>
                  <a:lnTo>
                    <a:pt x="11910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67;p68">
              <a:extLst>
                <a:ext uri="{FF2B5EF4-FFF2-40B4-BE49-F238E27FC236}">
                  <a16:creationId xmlns:a16="http://schemas.microsoft.com/office/drawing/2014/main" id="{136657B4-5157-4BB5-8808-B193C30BD2E7}"/>
                </a:ext>
              </a:extLst>
            </p:cNvPr>
            <p:cNvSpPr/>
            <p:nvPr/>
          </p:nvSpPr>
          <p:spPr>
            <a:xfrm>
              <a:off x="-1587600" y="3692175"/>
              <a:ext cx="232925" cy="104125"/>
            </a:xfrm>
            <a:custGeom>
              <a:avLst/>
              <a:gdLst/>
              <a:ahLst/>
              <a:cxnLst/>
              <a:rect l="l" t="t" r="r" b="b"/>
              <a:pathLst>
                <a:path w="9317" h="4165" extrusionOk="0">
                  <a:moveTo>
                    <a:pt x="2090" y="1"/>
                  </a:moveTo>
                  <a:cubicBezTo>
                    <a:pt x="943" y="1"/>
                    <a:pt x="0" y="928"/>
                    <a:pt x="0" y="2075"/>
                  </a:cubicBezTo>
                  <a:cubicBezTo>
                    <a:pt x="0" y="3237"/>
                    <a:pt x="943" y="4164"/>
                    <a:pt x="2090" y="4164"/>
                  </a:cubicBezTo>
                  <a:lnTo>
                    <a:pt x="9317" y="4164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68;p68">
              <a:extLst>
                <a:ext uri="{FF2B5EF4-FFF2-40B4-BE49-F238E27FC236}">
                  <a16:creationId xmlns:a16="http://schemas.microsoft.com/office/drawing/2014/main" id="{E6CC563C-260A-4924-B9CA-5A6F18246838}"/>
                </a:ext>
              </a:extLst>
            </p:cNvPr>
            <p:cNvSpPr/>
            <p:nvPr/>
          </p:nvSpPr>
          <p:spPr>
            <a:xfrm>
              <a:off x="-1414400" y="3658000"/>
              <a:ext cx="503175" cy="166575"/>
            </a:xfrm>
            <a:custGeom>
              <a:avLst/>
              <a:gdLst/>
              <a:ahLst/>
              <a:cxnLst/>
              <a:rect l="l" t="t" r="r" b="b"/>
              <a:pathLst>
                <a:path w="20127" h="6663" extrusionOk="0">
                  <a:moveTo>
                    <a:pt x="3316" y="1"/>
                  </a:moveTo>
                  <a:cubicBezTo>
                    <a:pt x="1477" y="1"/>
                    <a:pt x="1" y="1493"/>
                    <a:pt x="1" y="3332"/>
                  </a:cubicBezTo>
                  <a:cubicBezTo>
                    <a:pt x="1" y="5170"/>
                    <a:pt x="1477" y="6662"/>
                    <a:pt x="3316" y="6662"/>
                  </a:cubicBezTo>
                  <a:lnTo>
                    <a:pt x="19388" y="6662"/>
                  </a:lnTo>
                  <a:cubicBezTo>
                    <a:pt x="19781" y="6662"/>
                    <a:pt x="20126" y="6332"/>
                    <a:pt x="20126" y="5924"/>
                  </a:cubicBezTo>
                  <a:lnTo>
                    <a:pt x="20126" y="739"/>
                  </a:lnTo>
                  <a:cubicBezTo>
                    <a:pt x="20126" y="331"/>
                    <a:pt x="19796" y="1"/>
                    <a:pt x="19388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69;p68">
              <a:extLst>
                <a:ext uri="{FF2B5EF4-FFF2-40B4-BE49-F238E27FC236}">
                  <a16:creationId xmlns:a16="http://schemas.microsoft.com/office/drawing/2014/main" id="{E8C2BB4A-19BD-406A-B220-EEE3FAEBE58B}"/>
                </a:ext>
              </a:extLst>
            </p:cNvPr>
            <p:cNvSpPr/>
            <p:nvPr/>
          </p:nvSpPr>
          <p:spPr>
            <a:xfrm>
              <a:off x="-1394750" y="3674500"/>
              <a:ext cx="483525" cy="133575"/>
            </a:xfrm>
            <a:custGeom>
              <a:avLst/>
              <a:gdLst/>
              <a:ahLst/>
              <a:cxnLst/>
              <a:rect l="l" t="t" r="r" b="b"/>
              <a:pathLst>
                <a:path w="19341" h="5343" extrusionOk="0">
                  <a:moveTo>
                    <a:pt x="1870" y="1"/>
                  </a:moveTo>
                  <a:cubicBezTo>
                    <a:pt x="833" y="1"/>
                    <a:pt x="0" y="1195"/>
                    <a:pt x="0" y="2672"/>
                  </a:cubicBezTo>
                  <a:cubicBezTo>
                    <a:pt x="0" y="4148"/>
                    <a:pt x="833" y="5342"/>
                    <a:pt x="1870" y="5342"/>
                  </a:cubicBezTo>
                  <a:lnTo>
                    <a:pt x="19340" y="5342"/>
                  </a:lnTo>
                  <a:lnTo>
                    <a:pt x="193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70;p68">
              <a:extLst>
                <a:ext uri="{FF2B5EF4-FFF2-40B4-BE49-F238E27FC236}">
                  <a16:creationId xmlns:a16="http://schemas.microsoft.com/office/drawing/2014/main" id="{42AAED2A-3382-40AB-8BF3-595BD84BBD65}"/>
                </a:ext>
              </a:extLst>
            </p:cNvPr>
            <p:cNvSpPr/>
            <p:nvPr/>
          </p:nvSpPr>
          <p:spPr>
            <a:xfrm>
              <a:off x="-1390538" y="3687844"/>
              <a:ext cx="459514" cy="5925"/>
            </a:xfrm>
            <a:custGeom>
              <a:avLst/>
              <a:gdLst/>
              <a:ahLst/>
              <a:cxnLst/>
              <a:rect l="l" t="t" r="r" b="b"/>
              <a:pathLst>
                <a:path w="19828" h="237" extrusionOk="0">
                  <a:moveTo>
                    <a:pt x="1" y="1"/>
                  </a:moveTo>
                  <a:lnTo>
                    <a:pt x="1" y="237"/>
                  </a:lnTo>
                  <a:lnTo>
                    <a:pt x="19828" y="237"/>
                  </a:lnTo>
                  <a:lnTo>
                    <a:pt x="198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71;p68">
              <a:extLst>
                <a:ext uri="{FF2B5EF4-FFF2-40B4-BE49-F238E27FC236}">
                  <a16:creationId xmlns:a16="http://schemas.microsoft.com/office/drawing/2014/main" id="{0137C1E3-5AA6-44EB-841F-25602BB6DB12}"/>
                </a:ext>
              </a:extLst>
            </p:cNvPr>
            <p:cNvSpPr/>
            <p:nvPr/>
          </p:nvSpPr>
          <p:spPr>
            <a:xfrm>
              <a:off x="-1396726" y="3718494"/>
              <a:ext cx="483546" cy="5900"/>
            </a:xfrm>
            <a:custGeom>
              <a:avLst/>
              <a:gdLst/>
              <a:ahLst/>
              <a:cxnLst/>
              <a:rect l="l" t="t" r="r" b="b"/>
              <a:pathLst>
                <a:path w="20865" h="236" extrusionOk="0">
                  <a:moveTo>
                    <a:pt x="1" y="0"/>
                  </a:moveTo>
                  <a:lnTo>
                    <a:pt x="1" y="236"/>
                  </a:lnTo>
                  <a:lnTo>
                    <a:pt x="20865" y="236"/>
                  </a:lnTo>
                  <a:lnTo>
                    <a:pt x="208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72;p68">
              <a:extLst>
                <a:ext uri="{FF2B5EF4-FFF2-40B4-BE49-F238E27FC236}">
                  <a16:creationId xmlns:a16="http://schemas.microsoft.com/office/drawing/2014/main" id="{DFB53238-1380-42F4-AB29-C5A8C6F63A53}"/>
                </a:ext>
              </a:extLst>
            </p:cNvPr>
            <p:cNvSpPr/>
            <p:nvPr/>
          </p:nvSpPr>
          <p:spPr>
            <a:xfrm>
              <a:off x="-1396726" y="3749119"/>
              <a:ext cx="483546" cy="5925"/>
            </a:xfrm>
            <a:custGeom>
              <a:avLst/>
              <a:gdLst/>
              <a:ahLst/>
              <a:cxnLst/>
              <a:rect l="l" t="t" r="r" b="b"/>
              <a:pathLst>
                <a:path w="20865" h="237" extrusionOk="0">
                  <a:moveTo>
                    <a:pt x="1" y="1"/>
                  </a:moveTo>
                  <a:lnTo>
                    <a:pt x="1" y="236"/>
                  </a:lnTo>
                  <a:lnTo>
                    <a:pt x="20865" y="236"/>
                  </a:lnTo>
                  <a:lnTo>
                    <a:pt x="208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73;p68">
              <a:extLst>
                <a:ext uri="{FF2B5EF4-FFF2-40B4-BE49-F238E27FC236}">
                  <a16:creationId xmlns:a16="http://schemas.microsoft.com/office/drawing/2014/main" id="{6691B5C1-AD3C-485E-B1E1-7C91CD909E37}"/>
                </a:ext>
              </a:extLst>
            </p:cNvPr>
            <p:cNvSpPr/>
            <p:nvPr/>
          </p:nvSpPr>
          <p:spPr>
            <a:xfrm>
              <a:off x="-1396726" y="3779770"/>
              <a:ext cx="483546" cy="5900"/>
            </a:xfrm>
            <a:custGeom>
              <a:avLst/>
              <a:gdLst/>
              <a:ahLst/>
              <a:cxnLst/>
              <a:rect l="l" t="t" r="r" b="b"/>
              <a:pathLst>
                <a:path w="20865" h="236" extrusionOk="0">
                  <a:moveTo>
                    <a:pt x="1" y="0"/>
                  </a:moveTo>
                  <a:lnTo>
                    <a:pt x="1" y="236"/>
                  </a:lnTo>
                  <a:lnTo>
                    <a:pt x="20865" y="236"/>
                  </a:lnTo>
                  <a:lnTo>
                    <a:pt x="208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74;p68">
              <a:extLst>
                <a:ext uri="{FF2B5EF4-FFF2-40B4-BE49-F238E27FC236}">
                  <a16:creationId xmlns:a16="http://schemas.microsoft.com/office/drawing/2014/main" id="{1DF1100D-CAD6-45A9-8E1E-555740E1CC0D}"/>
                </a:ext>
              </a:extLst>
            </p:cNvPr>
            <p:cNvSpPr/>
            <p:nvPr/>
          </p:nvSpPr>
          <p:spPr>
            <a:xfrm>
              <a:off x="-1514175" y="3658000"/>
              <a:ext cx="20450" cy="166575"/>
            </a:xfrm>
            <a:custGeom>
              <a:avLst/>
              <a:gdLst/>
              <a:ahLst/>
              <a:cxnLst/>
              <a:rect l="l" t="t" r="r" b="b"/>
              <a:pathLst>
                <a:path w="818" h="6663" extrusionOk="0">
                  <a:moveTo>
                    <a:pt x="1" y="1"/>
                  </a:moveTo>
                  <a:lnTo>
                    <a:pt x="1" y="6662"/>
                  </a:lnTo>
                  <a:lnTo>
                    <a:pt x="818" y="6662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75;p68">
              <a:extLst>
                <a:ext uri="{FF2B5EF4-FFF2-40B4-BE49-F238E27FC236}">
                  <a16:creationId xmlns:a16="http://schemas.microsoft.com/office/drawing/2014/main" id="{77A3838D-9620-40EE-8EAA-46260D328200}"/>
                </a:ext>
              </a:extLst>
            </p:cNvPr>
            <p:cNvSpPr/>
            <p:nvPr/>
          </p:nvSpPr>
          <p:spPr>
            <a:xfrm>
              <a:off x="-1481175" y="3658000"/>
              <a:ext cx="5525" cy="166575"/>
            </a:xfrm>
            <a:custGeom>
              <a:avLst/>
              <a:gdLst/>
              <a:ahLst/>
              <a:cxnLst/>
              <a:rect l="l" t="t" r="r" b="b"/>
              <a:pathLst>
                <a:path w="221" h="6663" extrusionOk="0">
                  <a:moveTo>
                    <a:pt x="1" y="1"/>
                  </a:moveTo>
                  <a:lnTo>
                    <a:pt x="1" y="6662"/>
                  </a:lnTo>
                  <a:lnTo>
                    <a:pt x="221" y="6662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76;p68">
              <a:extLst>
                <a:ext uri="{FF2B5EF4-FFF2-40B4-BE49-F238E27FC236}">
                  <a16:creationId xmlns:a16="http://schemas.microsoft.com/office/drawing/2014/main" id="{8DD363A4-DB86-48F7-A9CD-FC209265EEEB}"/>
                </a:ext>
              </a:extLst>
            </p:cNvPr>
            <p:cNvSpPr/>
            <p:nvPr/>
          </p:nvSpPr>
          <p:spPr>
            <a:xfrm>
              <a:off x="-1480775" y="3495000"/>
              <a:ext cx="297750" cy="166575"/>
            </a:xfrm>
            <a:custGeom>
              <a:avLst/>
              <a:gdLst/>
              <a:ahLst/>
              <a:cxnLst/>
              <a:rect l="l" t="t" r="r" b="b"/>
              <a:pathLst>
                <a:path w="11910" h="6663" extrusionOk="0">
                  <a:moveTo>
                    <a:pt x="3315" y="1"/>
                  </a:moveTo>
                  <a:cubicBezTo>
                    <a:pt x="1477" y="1"/>
                    <a:pt x="0" y="1493"/>
                    <a:pt x="0" y="3332"/>
                  </a:cubicBezTo>
                  <a:cubicBezTo>
                    <a:pt x="0" y="5170"/>
                    <a:pt x="1477" y="6662"/>
                    <a:pt x="3315" y="6662"/>
                  </a:cubicBezTo>
                  <a:lnTo>
                    <a:pt x="11909" y="6662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77;p68">
              <a:extLst>
                <a:ext uri="{FF2B5EF4-FFF2-40B4-BE49-F238E27FC236}">
                  <a16:creationId xmlns:a16="http://schemas.microsoft.com/office/drawing/2014/main" id="{093A08B0-A571-4509-B8FC-9A62D05CCD6D}"/>
                </a:ext>
              </a:extLst>
            </p:cNvPr>
            <p:cNvSpPr/>
            <p:nvPr/>
          </p:nvSpPr>
          <p:spPr>
            <a:xfrm>
              <a:off x="-1439150" y="3529175"/>
              <a:ext cx="232950" cy="104125"/>
            </a:xfrm>
            <a:custGeom>
              <a:avLst/>
              <a:gdLst/>
              <a:ahLst/>
              <a:cxnLst/>
              <a:rect l="l" t="t" r="r" b="b"/>
              <a:pathLst>
                <a:path w="9318" h="4165" extrusionOk="0">
                  <a:moveTo>
                    <a:pt x="2075" y="1"/>
                  </a:moveTo>
                  <a:cubicBezTo>
                    <a:pt x="928" y="1"/>
                    <a:pt x="1" y="928"/>
                    <a:pt x="1" y="2075"/>
                  </a:cubicBezTo>
                  <a:cubicBezTo>
                    <a:pt x="1" y="3237"/>
                    <a:pt x="928" y="4164"/>
                    <a:pt x="2075" y="4164"/>
                  </a:cubicBezTo>
                  <a:lnTo>
                    <a:pt x="9317" y="4164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78;p68">
              <a:extLst>
                <a:ext uri="{FF2B5EF4-FFF2-40B4-BE49-F238E27FC236}">
                  <a16:creationId xmlns:a16="http://schemas.microsoft.com/office/drawing/2014/main" id="{ECFA6F85-4054-484B-961F-D4109C74E579}"/>
                </a:ext>
              </a:extLst>
            </p:cNvPr>
            <p:cNvSpPr/>
            <p:nvPr/>
          </p:nvSpPr>
          <p:spPr>
            <a:xfrm>
              <a:off x="-1266325" y="3495000"/>
              <a:ext cx="503175" cy="166575"/>
            </a:xfrm>
            <a:custGeom>
              <a:avLst/>
              <a:gdLst/>
              <a:ahLst/>
              <a:cxnLst/>
              <a:rect l="l" t="t" r="r" b="b"/>
              <a:pathLst>
                <a:path w="20127" h="6663" extrusionOk="0">
                  <a:moveTo>
                    <a:pt x="3316" y="1"/>
                  </a:moveTo>
                  <a:cubicBezTo>
                    <a:pt x="1477" y="1"/>
                    <a:pt x="1" y="1493"/>
                    <a:pt x="1" y="3332"/>
                  </a:cubicBezTo>
                  <a:cubicBezTo>
                    <a:pt x="1" y="5170"/>
                    <a:pt x="1477" y="6662"/>
                    <a:pt x="3316" y="6662"/>
                  </a:cubicBezTo>
                  <a:lnTo>
                    <a:pt x="19388" y="6662"/>
                  </a:lnTo>
                  <a:cubicBezTo>
                    <a:pt x="19796" y="6662"/>
                    <a:pt x="20126" y="6332"/>
                    <a:pt x="20126" y="5924"/>
                  </a:cubicBezTo>
                  <a:lnTo>
                    <a:pt x="20126" y="739"/>
                  </a:lnTo>
                  <a:cubicBezTo>
                    <a:pt x="20126" y="331"/>
                    <a:pt x="19796" y="1"/>
                    <a:pt x="1938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79;p68">
              <a:extLst>
                <a:ext uri="{FF2B5EF4-FFF2-40B4-BE49-F238E27FC236}">
                  <a16:creationId xmlns:a16="http://schemas.microsoft.com/office/drawing/2014/main" id="{632B606D-3491-4E26-84F9-CB8AD4EC1F45}"/>
                </a:ext>
              </a:extLst>
            </p:cNvPr>
            <p:cNvSpPr/>
            <p:nvPr/>
          </p:nvSpPr>
          <p:spPr>
            <a:xfrm>
              <a:off x="-1246300" y="3511500"/>
              <a:ext cx="483150" cy="133575"/>
            </a:xfrm>
            <a:custGeom>
              <a:avLst/>
              <a:gdLst/>
              <a:ahLst/>
              <a:cxnLst/>
              <a:rect l="l" t="t" r="r" b="b"/>
              <a:pathLst>
                <a:path w="19326" h="5343" extrusionOk="0">
                  <a:moveTo>
                    <a:pt x="1855" y="1"/>
                  </a:moveTo>
                  <a:cubicBezTo>
                    <a:pt x="834" y="1"/>
                    <a:pt x="1" y="1195"/>
                    <a:pt x="1" y="2672"/>
                  </a:cubicBezTo>
                  <a:cubicBezTo>
                    <a:pt x="1" y="4148"/>
                    <a:pt x="834" y="5342"/>
                    <a:pt x="1855" y="5342"/>
                  </a:cubicBezTo>
                  <a:lnTo>
                    <a:pt x="19325" y="5342"/>
                  </a:lnTo>
                  <a:lnTo>
                    <a:pt x="19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80;p68">
              <a:extLst>
                <a:ext uri="{FF2B5EF4-FFF2-40B4-BE49-F238E27FC236}">
                  <a16:creationId xmlns:a16="http://schemas.microsoft.com/office/drawing/2014/main" id="{0A014264-BF7E-4ACD-88A9-49EFF8441DDA}"/>
                </a:ext>
              </a:extLst>
            </p:cNvPr>
            <p:cNvSpPr/>
            <p:nvPr/>
          </p:nvSpPr>
          <p:spPr>
            <a:xfrm>
              <a:off x="-1242094" y="3524856"/>
              <a:ext cx="459143" cy="5924"/>
            </a:xfrm>
            <a:custGeom>
              <a:avLst/>
              <a:gdLst/>
              <a:ahLst/>
              <a:cxnLst/>
              <a:rect l="l" t="t" r="r" b="b"/>
              <a:pathLst>
                <a:path w="19812" h="237" extrusionOk="0">
                  <a:moveTo>
                    <a:pt x="0" y="1"/>
                  </a:moveTo>
                  <a:lnTo>
                    <a:pt x="0" y="237"/>
                  </a:lnTo>
                  <a:lnTo>
                    <a:pt x="19812" y="237"/>
                  </a:lnTo>
                  <a:lnTo>
                    <a:pt x="198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81;p68">
              <a:extLst>
                <a:ext uri="{FF2B5EF4-FFF2-40B4-BE49-F238E27FC236}">
                  <a16:creationId xmlns:a16="http://schemas.microsoft.com/office/drawing/2014/main" id="{A0DB5FB2-D713-4642-9B5E-AC04D3E019D7}"/>
                </a:ext>
              </a:extLst>
            </p:cNvPr>
            <p:cNvSpPr/>
            <p:nvPr/>
          </p:nvSpPr>
          <p:spPr>
            <a:xfrm>
              <a:off x="-1248652" y="3555502"/>
              <a:ext cx="483546" cy="5899"/>
            </a:xfrm>
            <a:custGeom>
              <a:avLst/>
              <a:gdLst/>
              <a:ahLst/>
              <a:cxnLst/>
              <a:rect l="l" t="t" r="r" b="b"/>
              <a:pathLst>
                <a:path w="20865" h="236" extrusionOk="0">
                  <a:moveTo>
                    <a:pt x="1" y="0"/>
                  </a:moveTo>
                  <a:lnTo>
                    <a:pt x="1" y="236"/>
                  </a:lnTo>
                  <a:lnTo>
                    <a:pt x="20865" y="236"/>
                  </a:lnTo>
                  <a:lnTo>
                    <a:pt x="20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82;p68">
              <a:extLst>
                <a:ext uri="{FF2B5EF4-FFF2-40B4-BE49-F238E27FC236}">
                  <a16:creationId xmlns:a16="http://schemas.microsoft.com/office/drawing/2014/main" id="{C1E3F959-36A5-43CA-980E-34E047B47D68}"/>
                </a:ext>
              </a:extLst>
            </p:cNvPr>
            <p:cNvSpPr/>
            <p:nvPr/>
          </p:nvSpPr>
          <p:spPr>
            <a:xfrm>
              <a:off x="-1248652" y="3586123"/>
              <a:ext cx="483546" cy="5924"/>
            </a:xfrm>
            <a:custGeom>
              <a:avLst/>
              <a:gdLst/>
              <a:ahLst/>
              <a:cxnLst/>
              <a:rect l="l" t="t" r="r" b="b"/>
              <a:pathLst>
                <a:path w="20865" h="237" extrusionOk="0">
                  <a:moveTo>
                    <a:pt x="1" y="1"/>
                  </a:moveTo>
                  <a:lnTo>
                    <a:pt x="1" y="236"/>
                  </a:lnTo>
                  <a:lnTo>
                    <a:pt x="20865" y="236"/>
                  </a:lnTo>
                  <a:lnTo>
                    <a:pt x="208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83;p68">
              <a:extLst>
                <a:ext uri="{FF2B5EF4-FFF2-40B4-BE49-F238E27FC236}">
                  <a16:creationId xmlns:a16="http://schemas.microsoft.com/office/drawing/2014/main" id="{C839E89C-D964-4D83-BF76-D3A838CD0C2C}"/>
                </a:ext>
              </a:extLst>
            </p:cNvPr>
            <p:cNvSpPr/>
            <p:nvPr/>
          </p:nvSpPr>
          <p:spPr>
            <a:xfrm>
              <a:off x="-1248652" y="3616769"/>
              <a:ext cx="483546" cy="5899"/>
            </a:xfrm>
            <a:custGeom>
              <a:avLst/>
              <a:gdLst/>
              <a:ahLst/>
              <a:cxnLst/>
              <a:rect l="l" t="t" r="r" b="b"/>
              <a:pathLst>
                <a:path w="20865" h="236" extrusionOk="0">
                  <a:moveTo>
                    <a:pt x="1" y="0"/>
                  </a:moveTo>
                  <a:lnTo>
                    <a:pt x="1" y="236"/>
                  </a:lnTo>
                  <a:lnTo>
                    <a:pt x="20865" y="236"/>
                  </a:lnTo>
                  <a:lnTo>
                    <a:pt x="20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84;p68">
              <a:extLst>
                <a:ext uri="{FF2B5EF4-FFF2-40B4-BE49-F238E27FC236}">
                  <a16:creationId xmlns:a16="http://schemas.microsoft.com/office/drawing/2014/main" id="{C6D7AA13-6665-44C5-A38E-1052C85F6010}"/>
                </a:ext>
              </a:extLst>
            </p:cNvPr>
            <p:cNvSpPr/>
            <p:nvPr/>
          </p:nvSpPr>
          <p:spPr>
            <a:xfrm>
              <a:off x="-787925" y="3396025"/>
              <a:ext cx="203875" cy="364925"/>
            </a:xfrm>
            <a:custGeom>
              <a:avLst/>
              <a:gdLst/>
              <a:ahLst/>
              <a:cxnLst/>
              <a:rect l="l" t="t" r="r" b="b"/>
              <a:pathLst>
                <a:path w="8155" h="14597" fill="none" extrusionOk="0">
                  <a:moveTo>
                    <a:pt x="8154" y="14596"/>
                  </a:moveTo>
                  <a:cubicBezTo>
                    <a:pt x="8154" y="14596"/>
                    <a:pt x="7353" y="4211"/>
                    <a:pt x="0" y="1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85;p68">
              <a:extLst>
                <a:ext uri="{FF2B5EF4-FFF2-40B4-BE49-F238E27FC236}">
                  <a16:creationId xmlns:a16="http://schemas.microsoft.com/office/drawing/2014/main" id="{02C63A98-ACF4-4F9C-BB59-EB5C149A8256}"/>
                </a:ext>
              </a:extLst>
            </p:cNvPr>
            <p:cNvSpPr/>
            <p:nvPr/>
          </p:nvSpPr>
          <p:spPr>
            <a:xfrm>
              <a:off x="-760050" y="3372075"/>
              <a:ext cx="11025" cy="45200"/>
            </a:xfrm>
            <a:custGeom>
              <a:avLst/>
              <a:gdLst/>
              <a:ahLst/>
              <a:cxnLst/>
              <a:rect l="l" t="t" r="r" b="b"/>
              <a:pathLst>
                <a:path w="441" h="1808" fill="none" extrusionOk="0">
                  <a:moveTo>
                    <a:pt x="158" y="1807"/>
                  </a:moveTo>
                  <a:cubicBezTo>
                    <a:pt x="158" y="1807"/>
                    <a:pt x="1" y="1226"/>
                    <a:pt x="441" y="0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86;p68">
              <a:extLst>
                <a:ext uri="{FF2B5EF4-FFF2-40B4-BE49-F238E27FC236}">
                  <a16:creationId xmlns:a16="http://schemas.microsoft.com/office/drawing/2014/main" id="{7CAE2E3E-E600-441C-81D2-FD625C29E9E9}"/>
                </a:ext>
              </a:extLst>
            </p:cNvPr>
            <p:cNvSpPr/>
            <p:nvPr/>
          </p:nvSpPr>
          <p:spPr>
            <a:xfrm>
              <a:off x="-769075" y="3339875"/>
              <a:ext cx="42050" cy="50300"/>
            </a:xfrm>
            <a:custGeom>
              <a:avLst/>
              <a:gdLst/>
              <a:ahLst/>
              <a:cxnLst/>
              <a:rect l="l" t="t" r="r" b="b"/>
              <a:pathLst>
                <a:path w="1682" h="2012" extrusionOk="0">
                  <a:moveTo>
                    <a:pt x="1179" y="0"/>
                  </a:moveTo>
                  <a:cubicBezTo>
                    <a:pt x="1" y="550"/>
                    <a:pt x="566" y="2011"/>
                    <a:pt x="566" y="2011"/>
                  </a:cubicBezTo>
                  <a:cubicBezTo>
                    <a:pt x="566" y="2011"/>
                    <a:pt x="569" y="2012"/>
                    <a:pt x="576" y="2012"/>
                  </a:cubicBezTo>
                  <a:cubicBezTo>
                    <a:pt x="621" y="2012"/>
                    <a:pt x="827" y="1976"/>
                    <a:pt x="1226" y="1398"/>
                  </a:cubicBezTo>
                  <a:cubicBezTo>
                    <a:pt x="1682" y="754"/>
                    <a:pt x="1179" y="0"/>
                    <a:pt x="1179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87;p68">
              <a:extLst>
                <a:ext uri="{FF2B5EF4-FFF2-40B4-BE49-F238E27FC236}">
                  <a16:creationId xmlns:a16="http://schemas.microsoft.com/office/drawing/2014/main" id="{4B2F3623-4BA2-4B62-8F18-F44B13A3C550}"/>
                </a:ext>
              </a:extLst>
            </p:cNvPr>
            <p:cNvSpPr/>
            <p:nvPr/>
          </p:nvSpPr>
          <p:spPr>
            <a:xfrm>
              <a:off x="-754925" y="3349675"/>
              <a:ext cx="10225" cy="40500"/>
            </a:xfrm>
            <a:custGeom>
              <a:avLst/>
              <a:gdLst/>
              <a:ahLst/>
              <a:cxnLst/>
              <a:rect l="l" t="t" r="r" b="b"/>
              <a:pathLst>
                <a:path w="409" h="1620" fill="none" extrusionOk="0">
                  <a:moveTo>
                    <a:pt x="0" y="1619"/>
                  </a:moveTo>
                  <a:cubicBezTo>
                    <a:pt x="0" y="1619"/>
                    <a:pt x="79" y="912"/>
                    <a:pt x="409" y="1"/>
                  </a:cubicBezTo>
                </a:path>
              </a:pathLst>
            </a:custGeom>
            <a:noFill/>
            <a:ln w="1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88;p68">
              <a:extLst>
                <a:ext uri="{FF2B5EF4-FFF2-40B4-BE49-F238E27FC236}">
                  <a16:creationId xmlns:a16="http://schemas.microsoft.com/office/drawing/2014/main" id="{FFC412A9-631D-4B1A-BD6D-8F2338DC4A56}"/>
                </a:ext>
              </a:extLst>
            </p:cNvPr>
            <p:cNvSpPr/>
            <p:nvPr/>
          </p:nvSpPr>
          <p:spPr>
            <a:xfrm>
              <a:off x="-789500" y="3417250"/>
              <a:ext cx="33425" cy="10225"/>
            </a:xfrm>
            <a:custGeom>
              <a:avLst/>
              <a:gdLst/>
              <a:ahLst/>
              <a:cxnLst/>
              <a:rect l="l" t="t" r="r" b="b"/>
              <a:pathLst>
                <a:path w="1337" h="409" fill="none" extrusionOk="0">
                  <a:moveTo>
                    <a:pt x="1336" y="0"/>
                  </a:moveTo>
                  <a:cubicBezTo>
                    <a:pt x="1336" y="0"/>
                    <a:pt x="692" y="16"/>
                    <a:pt x="1" y="409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89;p68">
              <a:extLst>
                <a:ext uri="{FF2B5EF4-FFF2-40B4-BE49-F238E27FC236}">
                  <a16:creationId xmlns:a16="http://schemas.microsoft.com/office/drawing/2014/main" id="{29EEA4BA-279C-42E9-83BF-7BD741490AD5}"/>
                </a:ext>
              </a:extLst>
            </p:cNvPr>
            <p:cNvSpPr/>
            <p:nvPr/>
          </p:nvSpPr>
          <p:spPr>
            <a:xfrm>
              <a:off x="-823275" y="3418100"/>
              <a:ext cx="51075" cy="25200"/>
            </a:xfrm>
            <a:custGeom>
              <a:avLst/>
              <a:gdLst/>
              <a:ahLst/>
              <a:cxnLst/>
              <a:rect l="l" t="t" r="r" b="b"/>
              <a:pathLst>
                <a:path w="2043" h="1008" extrusionOk="0">
                  <a:moveTo>
                    <a:pt x="1332" y="0"/>
                  </a:moveTo>
                  <a:cubicBezTo>
                    <a:pt x="864" y="0"/>
                    <a:pt x="273" y="147"/>
                    <a:pt x="0" y="814"/>
                  </a:cubicBezTo>
                  <a:cubicBezTo>
                    <a:pt x="0" y="814"/>
                    <a:pt x="341" y="1008"/>
                    <a:pt x="747" y="1008"/>
                  </a:cubicBezTo>
                  <a:cubicBezTo>
                    <a:pt x="965" y="1008"/>
                    <a:pt x="1201" y="953"/>
                    <a:pt x="1414" y="783"/>
                  </a:cubicBezTo>
                  <a:cubicBezTo>
                    <a:pt x="2043" y="280"/>
                    <a:pt x="1996" y="92"/>
                    <a:pt x="1996" y="92"/>
                  </a:cubicBezTo>
                  <a:cubicBezTo>
                    <a:pt x="1996" y="92"/>
                    <a:pt x="1702" y="0"/>
                    <a:pt x="133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90;p68">
              <a:extLst>
                <a:ext uri="{FF2B5EF4-FFF2-40B4-BE49-F238E27FC236}">
                  <a16:creationId xmlns:a16="http://schemas.microsoft.com/office/drawing/2014/main" id="{B178F741-8DFD-4315-985D-D3C07A43380D}"/>
                </a:ext>
              </a:extLst>
            </p:cNvPr>
            <p:cNvSpPr/>
            <p:nvPr/>
          </p:nvSpPr>
          <p:spPr>
            <a:xfrm>
              <a:off x="-813075" y="3420375"/>
              <a:ext cx="39700" cy="12600"/>
            </a:xfrm>
            <a:custGeom>
              <a:avLst/>
              <a:gdLst/>
              <a:ahLst/>
              <a:cxnLst/>
              <a:rect l="l" t="t" r="r" b="b"/>
              <a:pathLst>
                <a:path w="1588" h="504" fill="none" extrusionOk="0">
                  <a:moveTo>
                    <a:pt x="1588" y="1"/>
                  </a:moveTo>
                  <a:cubicBezTo>
                    <a:pt x="1588" y="1"/>
                    <a:pt x="881" y="126"/>
                    <a:pt x="1" y="504"/>
                  </a:cubicBezTo>
                </a:path>
              </a:pathLst>
            </a:custGeom>
            <a:noFill/>
            <a:ln w="1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91;p68">
              <a:extLst>
                <a:ext uri="{FF2B5EF4-FFF2-40B4-BE49-F238E27FC236}">
                  <a16:creationId xmlns:a16="http://schemas.microsoft.com/office/drawing/2014/main" id="{41CE1FD3-0467-44A5-AEC7-6A44F9789FC3}"/>
                </a:ext>
              </a:extLst>
            </p:cNvPr>
            <p:cNvSpPr/>
            <p:nvPr/>
          </p:nvSpPr>
          <p:spPr>
            <a:xfrm>
              <a:off x="-729800" y="3396025"/>
              <a:ext cx="12200" cy="47550"/>
            </a:xfrm>
            <a:custGeom>
              <a:avLst/>
              <a:gdLst/>
              <a:ahLst/>
              <a:cxnLst/>
              <a:rect l="l" t="t" r="r" b="b"/>
              <a:pathLst>
                <a:path w="488" h="1902" fill="none" extrusionOk="0">
                  <a:moveTo>
                    <a:pt x="221" y="1902"/>
                  </a:moveTo>
                  <a:cubicBezTo>
                    <a:pt x="221" y="1902"/>
                    <a:pt x="1" y="1368"/>
                    <a:pt x="488" y="1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92;p68">
              <a:extLst>
                <a:ext uri="{FF2B5EF4-FFF2-40B4-BE49-F238E27FC236}">
                  <a16:creationId xmlns:a16="http://schemas.microsoft.com/office/drawing/2014/main" id="{ED9B4961-9C99-4099-813C-5B486921F1E5}"/>
                </a:ext>
              </a:extLst>
            </p:cNvPr>
            <p:cNvSpPr/>
            <p:nvPr/>
          </p:nvSpPr>
          <p:spPr>
            <a:xfrm>
              <a:off x="-740000" y="3360300"/>
              <a:ext cx="46375" cy="56200"/>
            </a:xfrm>
            <a:custGeom>
              <a:avLst/>
              <a:gdLst/>
              <a:ahLst/>
              <a:cxnLst/>
              <a:rect l="l" t="t" r="r" b="b"/>
              <a:pathLst>
                <a:path w="1855" h="2248" extrusionOk="0">
                  <a:moveTo>
                    <a:pt x="1304" y="0"/>
                  </a:moveTo>
                  <a:cubicBezTo>
                    <a:pt x="0" y="613"/>
                    <a:pt x="629" y="2247"/>
                    <a:pt x="629" y="2247"/>
                  </a:cubicBezTo>
                  <a:cubicBezTo>
                    <a:pt x="629" y="2247"/>
                    <a:pt x="632" y="2247"/>
                    <a:pt x="638" y="2247"/>
                  </a:cubicBezTo>
                  <a:cubicBezTo>
                    <a:pt x="683" y="2247"/>
                    <a:pt x="907" y="2210"/>
                    <a:pt x="1351" y="1571"/>
                  </a:cubicBezTo>
                  <a:cubicBezTo>
                    <a:pt x="1854" y="848"/>
                    <a:pt x="1304" y="0"/>
                    <a:pt x="1304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93;p68">
              <a:extLst>
                <a:ext uri="{FF2B5EF4-FFF2-40B4-BE49-F238E27FC236}">
                  <a16:creationId xmlns:a16="http://schemas.microsoft.com/office/drawing/2014/main" id="{7461704C-E814-4515-855B-F9E280E8E1FA}"/>
                </a:ext>
              </a:extLst>
            </p:cNvPr>
            <p:cNvSpPr/>
            <p:nvPr/>
          </p:nvSpPr>
          <p:spPr>
            <a:xfrm>
              <a:off x="-724300" y="3371675"/>
              <a:ext cx="11425" cy="44800"/>
            </a:xfrm>
            <a:custGeom>
              <a:avLst/>
              <a:gdLst/>
              <a:ahLst/>
              <a:cxnLst/>
              <a:rect l="l" t="t" r="r" b="b"/>
              <a:pathLst>
                <a:path w="457" h="1792" fill="none" extrusionOk="0">
                  <a:moveTo>
                    <a:pt x="1" y="1792"/>
                  </a:moveTo>
                  <a:cubicBezTo>
                    <a:pt x="1" y="1792"/>
                    <a:pt x="95" y="1006"/>
                    <a:pt x="456" y="1"/>
                  </a:cubicBezTo>
                </a:path>
              </a:pathLst>
            </a:custGeom>
            <a:noFill/>
            <a:ln w="19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94;p68">
              <a:extLst>
                <a:ext uri="{FF2B5EF4-FFF2-40B4-BE49-F238E27FC236}">
                  <a16:creationId xmlns:a16="http://schemas.microsoft.com/office/drawing/2014/main" id="{004A32D5-E41D-4444-8D22-0248051A94C4}"/>
                </a:ext>
              </a:extLst>
            </p:cNvPr>
            <p:cNvSpPr/>
            <p:nvPr/>
          </p:nvSpPr>
          <p:spPr>
            <a:xfrm>
              <a:off x="-763175" y="3446300"/>
              <a:ext cx="41250" cy="11825"/>
            </a:xfrm>
            <a:custGeom>
              <a:avLst/>
              <a:gdLst/>
              <a:ahLst/>
              <a:cxnLst/>
              <a:rect l="l" t="t" r="r" b="b"/>
              <a:pathLst>
                <a:path w="1650" h="473" fill="none" extrusionOk="0">
                  <a:moveTo>
                    <a:pt x="1650" y="1"/>
                  </a:moveTo>
                  <a:cubicBezTo>
                    <a:pt x="1650" y="1"/>
                    <a:pt x="770" y="32"/>
                    <a:pt x="0" y="472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95;p68">
              <a:extLst>
                <a:ext uri="{FF2B5EF4-FFF2-40B4-BE49-F238E27FC236}">
                  <a16:creationId xmlns:a16="http://schemas.microsoft.com/office/drawing/2014/main" id="{7BE4A481-81B1-4562-B47F-70985F2D328D}"/>
                </a:ext>
              </a:extLst>
            </p:cNvPr>
            <p:cNvSpPr/>
            <p:nvPr/>
          </p:nvSpPr>
          <p:spPr>
            <a:xfrm>
              <a:off x="-800100" y="3447375"/>
              <a:ext cx="56575" cy="28175"/>
            </a:xfrm>
            <a:custGeom>
              <a:avLst/>
              <a:gdLst/>
              <a:ahLst/>
              <a:cxnLst/>
              <a:rect l="l" t="t" r="r" b="b"/>
              <a:pathLst>
                <a:path w="2263" h="1127" extrusionOk="0">
                  <a:moveTo>
                    <a:pt x="1474" y="0"/>
                  </a:moveTo>
                  <a:cubicBezTo>
                    <a:pt x="953" y="0"/>
                    <a:pt x="292" y="164"/>
                    <a:pt x="0" y="916"/>
                  </a:cubicBezTo>
                  <a:cubicBezTo>
                    <a:pt x="0" y="916"/>
                    <a:pt x="368" y="1126"/>
                    <a:pt x="815" y="1126"/>
                  </a:cubicBezTo>
                  <a:cubicBezTo>
                    <a:pt x="1059" y="1126"/>
                    <a:pt x="1327" y="1063"/>
                    <a:pt x="1572" y="869"/>
                  </a:cubicBezTo>
                  <a:cubicBezTo>
                    <a:pt x="2263" y="319"/>
                    <a:pt x="2200" y="99"/>
                    <a:pt x="2200" y="99"/>
                  </a:cubicBezTo>
                  <a:cubicBezTo>
                    <a:pt x="2200" y="99"/>
                    <a:pt x="1879" y="0"/>
                    <a:pt x="1474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96;p68">
              <a:extLst>
                <a:ext uri="{FF2B5EF4-FFF2-40B4-BE49-F238E27FC236}">
                  <a16:creationId xmlns:a16="http://schemas.microsoft.com/office/drawing/2014/main" id="{C4AA2FF8-DAD8-470C-88E6-92B7764CC335}"/>
                </a:ext>
              </a:extLst>
            </p:cNvPr>
            <p:cNvSpPr/>
            <p:nvPr/>
          </p:nvSpPr>
          <p:spPr>
            <a:xfrm>
              <a:off x="-789100" y="3449850"/>
              <a:ext cx="44000" cy="14150"/>
            </a:xfrm>
            <a:custGeom>
              <a:avLst/>
              <a:gdLst/>
              <a:ahLst/>
              <a:cxnLst/>
              <a:rect l="l" t="t" r="r" b="b"/>
              <a:pathLst>
                <a:path w="1760" h="566" fill="none" extrusionOk="0">
                  <a:moveTo>
                    <a:pt x="1760" y="0"/>
                  </a:moveTo>
                  <a:cubicBezTo>
                    <a:pt x="1760" y="0"/>
                    <a:pt x="990" y="142"/>
                    <a:pt x="0" y="566"/>
                  </a:cubicBezTo>
                </a:path>
              </a:pathLst>
            </a:custGeom>
            <a:noFill/>
            <a:ln w="19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97;p68">
              <a:extLst>
                <a:ext uri="{FF2B5EF4-FFF2-40B4-BE49-F238E27FC236}">
                  <a16:creationId xmlns:a16="http://schemas.microsoft.com/office/drawing/2014/main" id="{8657D77A-3BC5-4C9A-B026-A85278498615}"/>
                </a:ext>
              </a:extLst>
            </p:cNvPr>
            <p:cNvSpPr/>
            <p:nvPr/>
          </p:nvSpPr>
          <p:spPr>
            <a:xfrm>
              <a:off x="-694450" y="3438450"/>
              <a:ext cx="16125" cy="44400"/>
            </a:xfrm>
            <a:custGeom>
              <a:avLst/>
              <a:gdLst/>
              <a:ahLst/>
              <a:cxnLst/>
              <a:rect l="l" t="t" r="r" b="b"/>
              <a:pathLst>
                <a:path w="645" h="1776" fill="none" extrusionOk="0">
                  <a:moveTo>
                    <a:pt x="142" y="1776"/>
                  </a:moveTo>
                  <a:cubicBezTo>
                    <a:pt x="142" y="1776"/>
                    <a:pt x="1" y="1226"/>
                    <a:pt x="645" y="0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98;p68">
              <a:extLst>
                <a:ext uri="{FF2B5EF4-FFF2-40B4-BE49-F238E27FC236}">
                  <a16:creationId xmlns:a16="http://schemas.microsoft.com/office/drawing/2014/main" id="{A5313376-FD19-4DE4-91EA-C5D79404A0C8}"/>
                </a:ext>
              </a:extLst>
            </p:cNvPr>
            <p:cNvSpPr/>
            <p:nvPr/>
          </p:nvSpPr>
          <p:spPr>
            <a:xfrm>
              <a:off x="-696400" y="3405850"/>
              <a:ext cx="43225" cy="51125"/>
            </a:xfrm>
            <a:custGeom>
              <a:avLst/>
              <a:gdLst/>
              <a:ahLst/>
              <a:cxnLst/>
              <a:rect l="l" t="t" r="r" b="b"/>
              <a:pathLst>
                <a:path w="1729" h="2045" extrusionOk="0">
                  <a:moveTo>
                    <a:pt x="1320" y="0"/>
                  </a:moveTo>
                  <a:lnTo>
                    <a:pt x="1320" y="0"/>
                  </a:lnTo>
                  <a:cubicBezTo>
                    <a:pt x="0" y="393"/>
                    <a:pt x="361" y="2043"/>
                    <a:pt x="361" y="2043"/>
                  </a:cubicBezTo>
                  <a:cubicBezTo>
                    <a:pt x="361" y="2043"/>
                    <a:pt x="367" y="2045"/>
                    <a:pt x="380" y="2045"/>
                  </a:cubicBezTo>
                  <a:cubicBezTo>
                    <a:pt x="442" y="2045"/>
                    <a:pt x="665" y="2001"/>
                    <a:pt x="1147" y="1493"/>
                  </a:cubicBezTo>
                  <a:cubicBezTo>
                    <a:pt x="1728" y="880"/>
                    <a:pt x="1320" y="1"/>
                    <a:pt x="1320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99;p68">
              <a:extLst>
                <a:ext uri="{FF2B5EF4-FFF2-40B4-BE49-F238E27FC236}">
                  <a16:creationId xmlns:a16="http://schemas.microsoft.com/office/drawing/2014/main" id="{105808BB-C05F-47A6-AF45-7F6310C7A26D}"/>
                </a:ext>
              </a:extLst>
            </p:cNvPr>
            <p:cNvSpPr/>
            <p:nvPr/>
          </p:nvSpPr>
          <p:spPr>
            <a:xfrm>
              <a:off x="-687375" y="3415675"/>
              <a:ext cx="17300" cy="41250"/>
            </a:xfrm>
            <a:custGeom>
              <a:avLst/>
              <a:gdLst/>
              <a:ahLst/>
              <a:cxnLst/>
              <a:rect l="l" t="t" r="r" b="b"/>
              <a:pathLst>
                <a:path w="692" h="1650" fill="none" extrusionOk="0">
                  <a:moveTo>
                    <a:pt x="0" y="1650"/>
                  </a:moveTo>
                  <a:cubicBezTo>
                    <a:pt x="0" y="1650"/>
                    <a:pt x="205" y="911"/>
                    <a:pt x="692" y="0"/>
                  </a:cubicBezTo>
                </a:path>
              </a:pathLst>
            </a:custGeom>
            <a:noFill/>
            <a:ln w="19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00;p68">
              <a:extLst>
                <a:ext uri="{FF2B5EF4-FFF2-40B4-BE49-F238E27FC236}">
                  <a16:creationId xmlns:a16="http://schemas.microsoft.com/office/drawing/2014/main" id="{869B073B-B860-47DF-81C6-03DBB1626465}"/>
                </a:ext>
              </a:extLst>
            </p:cNvPr>
            <p:cNvSpPr/>
            <p:nvPr/>
          </p:nvSpPr>
          <p:spPr>
            <a:xfrm>
              <a:off x="-730200" y="3483225"/>
              <a:ext cx="42075" cy="7875"/>
            </a:xfrm>
            <a:custGeom>
              <a:avLst/>
              <a:gdLst/>
              <a:ahLst/>
              <a:cxnLst/>
              <a:rect l="l" t="t" r="r" b="b"/>
              <a:pathLst>
                <a:path w="1683" h="315" fill="none" extrusionOk="0">
                  <a:moveTo>
                    <a:pt x="1682" y="95"/>
                  </a:moveTo>
                  <a:cubicBezTo>
                    <a:pt x="1682" y="95"/>
                    <a:pt x="802" y="1"/>
                    <a:pt x="1" y="315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01;p68">
              <a:extLst>
                <a:ext uri="{FF2B5EF4-FFF2-40B4-BE49-F238E27FC236}">
                  <a16:creationId xmlns:a16="http://schemas.microsoft.com/office/drawing/2014/main" id="{872F8329-84BA-40D2-A79E-79D953F63C04}"/>
                </a:ext>
              </a:extLst>
            </p:cNvPr>
            <p:cNvSpPr/>
            <p:nvPr/>
          </p:nvSpPr>
          <p:spPr>
            <a:xfrm>
              <a:off x="-767100" y="3480175"/>
              <a:ext cx="55800" cy="25350"/>
            </a:xfrm>
            <a:custGeom>
              <a:avLst/>
              <a:gdLst/>
              <a:ahLst/>
              <a:cxnLst/>
              <a:rect l="l" t="t" r="r" b="b"/>
              <a:pathLst>
                <a:path w="2232" h="1014" extrusionOk="0">
                  <a:moveTo>
                    <a:pt x="1231" y="0"/>
                  </a:moveTo>
                  <a:cubicBezTo>
                    <a:pt x="796" y="0"/>
                    <a:pt x="313" y="148"/>
                    <a:pt x="0" y="688"/>
                  </a:cubicBezTo>
                  <a:cubicBezTo>
                    <a:pt x="0" y="688"/>
                    <a:pt x="419" y="1013"/>
                    <a:pt x="929" y="1013"/>
                  </a:cubicBezTo>
                  <a:cubicBezTo>
                    <a:pt x="1111" y="1013"/>
                    <a:pt x="1303" y="972"/>
                    <a:pt x="1493" y="861"/>
                  </a:cubicBezTo>
                  <a:cubicBezTo>
                    <a:pt x="2231" y="437"/>
                    <a:pt x="2215" y="217"/>
                    <a:pt x="2215" y="217"/>
                  </a:cubicBezTo>
                  <a:cubicBezTo>
                    <a:pt x="2215" y="217"/>
                    <a:pt x="1758" y="0"/>
                    <a:pt x="1231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02;p68">
              <a:extLst>
                <a:ext uri="{FF2B5EF4-FFF2-40B4-BE49-F238E27FC236}">
                  <a16:creationId xmlns:a16="http://schemas.microsoft.com/office/drawing/2014/main" id="{B28396F9-B32E-42A8-AD80-A961DC59E89A}"/>
                </a:ext>
              </a:extLst>
            </p:cNvPr>
            <p:cNvSpPr/>
            <p:nvPr/>
          </p:nvSpPr>
          <p:spPr>
            <a:xfrm>
              <a:off x="-755725" y="3485575"/>
              <a:ext cx="44025" cy="7500"/>
            </a:xfrm>
            <a:custGeom>
              <a:avLst/>
              <a:gdLst/>
              <a:ahLst/>
              <a:cxnLst/>
              <a:rect l="l" t="t" r="r" b="b"/>
              <a:pathLst>
                <a:path w="1761" h="300" fill="none" extrusionOk="0">
                  <a:moveTo>
                    <a:pt x="1760" y="1"/>
                  </a:moveTo>
                  <a:cubicBezTo>
                    <a:pt x="1760" y="1"/>
                    <a:pt x="991" y="32"/>
                    <a:pt x="1" y="299"/>
                  </a:cubicBezTo>
                </a:path>
              </a:pathLst>
            </a:custGeom>
            <a:noFill/>
            <a:ln w="19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03;p68">
              <a:extLst>
                <a:ext uri="{FF2B5EF4-FFF2-40B4-BE49-F238E27FC236}">
                  <a16:creationId xmlns:a16="http://schemas.microsoft.com/office/drawing/2014/main" id="{B2AADBC8-4150-4ACA-995B-895E0F4C9C52}"/>
                </a:ext>
              </a:extLst>
            </p:cNvPr>
            <p:cNvSpPr/>
            <p:nvPr/>
          </p:nvSpPr>
          <p:spPr>
            <a:xfrm>
              <a:off x="-665775" y="3476550"/>
              <a:ext cx="18475" cy="49500"/>
            </a:xfrm>
            <a:custGeom>
              <a:avLst/>
              <a:gdLst/>
              <a:ahLst/>
              <a:cxnLst/>
              <a:rect l="l" t="t" r="r" b="b"/>
              <a:pathLst>
                <a:path w="739" h="1980" fill="none" extrusionOk="0">
                  <a:moveTo>
                    <a:pt x="158" y="1980"/>
                  </a:moveTo>
                  <a:cubicBezTo>
                    <a:pt x="158" y="1980"/>
                    <a:pt x="1" y="1367"/>
                    <a:pt x="739" y="0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04;p68">
              <a:extLst>
                <a:ext uri="{FF2B5EF4-FFF2-40B4-BE49-F238E27FC236}">
                  <a16:creationId xmlns:a16="http://schemas.microsoft.com/office/drawing/2014/main" id="{ADB63D55-781E-4377-9BB7-B03FE9FBC258}"/>
                </a:ext>
              </a:extLst>
            </p:cNvPr>
            <p:cNvSpPr/>
            <p:nvPr/>
          </p:nvSpPr>
          <p:spPr>
            <a:xfrm>
              <a:off x="-667725" y="3440025"/>
              <a:ext cx="48725" cy="57425"/>
            </a:xfrm>
            <a:custGeom>
              <a:avLst/>
              <a:gdLst/>
              <a:ahLst/>
              <a:cxnLst/>
              <a:rect l="l" t="t" r="r" b="b"/>
              <a:pathLst>
                <a:path w="1949" h="2297" extrusionOk="0">
                  <a:moveTo>
                    <a:pt x="1477" y="0"/>
                  </a:moveTo>
                  <a:lnTo>
                    <a:pt x="1477" y="0"/>
                  </a:lnTo>
                  <a:cubicBezTo>
                    <a:pt x="0" y="440"/>
                    <a:pt x="408" y="2294"/>
                    <a:pt x="408" y="2294"/>
                  </a:cubicBezTo>
                  <a:cubicBezTo>
                    <a:pt x="408" y="2294"/>
                    <a:pt x="416" y="2297"/>
                    <a:pt x="433" y="2297"/>
                  </a:cubicBezTo>
                  <a:cubicBezTo>
                    <a:pt x="505" y="2297"/>
                    <a:pt x="751" y="2245"/>
                    <a:pt x="1288" y="1681"/>
                  </a:cubicBezTo>
                  <a:cubicBezTo>
                    <a:pt x="1948" y="990"/>
                    <a:pt x="1477" y="0"/>
                    <a:pt x="1477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05;p68">
              <a:extLst>
                <a:ext uri="{FF2B5EF4-FFF2-40B4-BE49-F238E27FC236}">
                  <a16:creationId xmlns:a16="http://schemas.microsoft.com/office/drawing/2014/main" id="{75A5D5B9-AF92-434F-B366-176BD22FEFF3}"/>
                </a:ext>
              </a:extLst>
            </p:cNvPr>
            <p:cNvSpPr/>
            <p:nvPr/>
          </p:nvSpPr>
          <p:spPr>
            <a:xfrm>
              <a:off x="-657525" y="3451025"/>
              <a:ext cx="19275" cy="46375"/>
            </a:xfrm>
            <a:custGeom>
              <a:avLst/>
              <a:gdLst/>
              <a:ahLst/>
              <a:cxnLst/>
              <a:rect l="l" t="t" r="r" b="b"/>
              <a:pathLst>
                <a:path w="771" h="1855" fill="none" extrusionOk="0">
                  <a:moveTo>
                    <a:pt x="0" y="1854"/>
                  </a:moveTo>
                  <a:cubicBezTo>
                    <a:pt x="0" y="1854"/>
                    <a:pt x="220" y="1021"/>
                    <a:pt x="770" y="0"/>
                  </a:cubicBezTo>
                </a:path>
              </a:pathLst>
            </a:custGeom>
            <a:noFill/>
            <a:ln w="19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06;p68">
              <a:extLst>
                <a:ext uri="{FF2B5EF4-FFF2-40B4-BE49-F238E27FC236}">
                  <a16:creationId xmlns:a16="http://schemas.microsoft.com/office/drawing/2014/main" id="{6D5351A5-28AB-4B57-80C3-0044C422B759}"/>
                </a:ext>
              </a:extLst>
            </p:cNvPr>
            <p:cNvSpPr/>
            <p:nvPr/>
          </p:nvSpPr>
          <p:spPr>
            <a:xfrm>
              <a:off x="-705450" y="3526825"/>
              <a:ext cx="45975" cy="8275"/>
            </a:xfrm>
            <a:custGeom>
              <a:avLst/>
              <a:gdLst/>
              <a:ahLst/>
              <a:cxnLst/>
              <a:rect l="l" t="t" r="r" b="b"/>
              <a:pathLst>
                <a:path w="1839" h="331" fill="none" extrusionOk="0">
                  <a:moveTo>
                    <a:pt x="1839" y="110"/>
                  </a:moveTo>
                  <a:cubicBezTo>
                    <a:pt x="1839" y="110"/>
                    <a:pt x="896" y="0"/>
                    <a:pt x="1" y="330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07;p68">
              <a:extLst>
                <a:ext uri="{FF2B5EF4-FFF2-40B4-BE49-F238E27FC236}">
                  <a16:creationId xmlns:a16="http://schemas.microsoft.com/office/drawing/2014/main" id="{19A54BBD-6494-4D67-9F75-E6C011FC7DEA}"/>
                </a:ext>
              </a:extLst>
            </p:cNvPr>
            <p:cNvSpPr/>
            <p:nvPr/>
          </p:nvSpPr>
          <p:spPr>
            <a:xfrm>
              <a:off x="-747075" y="3523225"/>
              <a:ext cx="62875" cy="28450"/>
            </a:xfrm>
            <a:custGeom>
              <a:avLst/>
              <a:gdLst/>
              <a:ahLst/>
              <a:cxnLst/>
              <a:rect l="l" t="t" r="r" b="b"/>
              <a:pathLst>
                <a:path w="2515" h="1138" extrusionOk="0">
                  <a:moveTo>
                    <a:pt x="1370" y="1"/>
                  </a:moveTo>
                  <a:cubicBezTo>
                    <a:pt x="887" y="1"/>
                    <a:pt x="352" y="168"/>
                    <a:pt x="0" y="773"/>
                  </a:cubicBezTo>
                  <a:cubicBezTo>
                    <a:pt x="0" y="773"/>
                    <a:pt x="467" y="1138"/>
                    <a:pt x="1039" y="1138"/>
                  </a:cubicBezTo>
                  <a:cubicBezTo>
                    <a:pt x="1245" y="1138"/>
                    <a:pt x="1465" y="1090"/>
                    <a:pt x="1681" y="961"/>
                  </a:cubicBezTo>
                  <a:cubicBezTo>
                    <a:pt x="2514" y="490"/>
                    <a:pt x="2483" y="254"/>
                    <a:pt x="2483" y="254"/>
                  </a:cubicBezTo>
                  <a:cubicBezTo>
                    <a:pt x="2483" y="254"/>
                    <a:pt x="1966" y="1"/>
                    <a:pt x="1370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08;p68">
              <a:extLst>
                <a:ext uri="{FF2B5EF4-FFF2-40B4-BE49-F238E27FC236}">
                  <a16:creationId xmlns:a16="http://schemas.microsoft.com/office/drawing/2014/main" id="{22691556-8BB1-4A1B-8ED2-2BFFDD37FE31}"/>
                </a:ext>
              </a:extLst>
            </p:cNvPr>
            <p:cNvSpPr/>
            <p:nvPr/>
          </p:nvSpPr>
          <p:spPr>
            <a:xfrm>
              <a:off x="-734125" y="3529575"/>
              <a:ext cx="49125" cy="8275"/>
            </a:xfrm>
            <a:custGeom>
              <a:avLst/>
              <a:gdLst/>
              <a:ahLst/>
              <a:cxnLst/>
              <a:rect l="l" t="t" r="r" b="b"/>
              <a:pathLst>
                <a:path w="1965" h="331" fill="none" extrusionOk="0">
                  <a:moveTo>
                    <a:pt x="1965" y="0"/>
                  </a:moveTo>
                  <a:cubicBezTo>
                    <a:pt x="1965" y="0"/>
                    <a:pt x="1116" y="16"/>
                    <a:pt x="1" y="330"/>
                  </a:cubicBezTo>
                </a:path>
              </a:pathLst>
            </a:custGeom>
            <a:noFill/>
            <a:ln w="19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09;p68">
              <a:extLst>
                <a:ext uri="{FF2B5EF4-FFF2-40B4-BE49-F238E27FC236}">
                  <a16:creationId xmlns:a16="http://schemas.microsoft.com/office/drawing/2014/main" id="{FE1AF035-FEE4-49E0-BD07-7C009369FF63}"/>
                </a:ext>
              </a:extLst>
            </p:cNvPr>
            <p:cNvSpPr/>
            <p:nvPr/>
          </p:nvSpPr>
          <p:spPr>
            <a:xfrm>
              <a:off x="-641425" y="3517800"/>
              <a:ext cx="23975" cy="49100"/>
            </a:xfrm>
            <a:custGeom>
              <a:avLst/>
              <a:gdLst/>
              <a:ahLst/>
              <a:cxnLst/>
              <a:rect l="l" t="t" r="r" b="b"/>
              <a:pathLst>
                <a:path w="959" h="1964" fill="none" extrusionOk="0">
                  <a:moveTo>
                    <a:pt x="95" y="1964"/>
                  </a:moveTo>
                  <a:cubicBezTo>
                    <a:pt x="95" y="1964"/>
                    <a:pt x="1" y="1398"/>
                    <a:pt x="959" y="0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10;p68">
              <a:extLst>
                <a:ext uri="{FF2B5EF4-FFF2-40B4-BE49-F238E27FC236}">
                  <a16:creationId xmlns:a16="http://schemas.microsoft.com/office/drawing/2014/main" id="{DF4B25CF-E16A-440D-BEE6-07D94D301D3E}"/>
                </a:ext>
              </a:extLst>
            </p:cNvPr>
            <p:cNvSpPr/>
            <p:nvPr/>
          </p:nvSpPr>
          <p:spPr>
            <a:xfrm>
              <a:off x="-636325" y="3480075"/>
              <a:ext cx="51100" cy="59125"/>
            </a:xfrm>
            <a:custGeom>
              <a:avLst/>
              <a:gdLst/>
              <a:ahLst/>
              <a:cxnLst/>
              <a:rect l="l" t="t" r="r" b="b"/>
              <a:pathLst>
                <a:path w="2044" h="2365" extrusionOk="0">
                  <a:moveTo>
                    <a:pt x="1666" y="1"/>
                  </a:moveTo>
                  <a:cubicBezTo>
                    <a:pt x="1" y="299"/>
                    <a:pt x="221" y="2357"/>
                    <a:pt x="221" y="2357"/>
                  </a:cubicBezTo>
                  <a:cubicBezTo>
                    <a:pt x="221" y="2357"/>
                    <a:pt x="235" y="2364"/>
                    <a:pt x="268" y="2364"/>
                  </a:cubicBezTo>
                  <a:cubicBezTo>
                    <a:pt x="367" y="2364"/>
                    <a:pt x="641" y="2302"/>
                    <a:pt x="1242" y="1808"/>
                  </a:cubicBezTo>
                  <a:cubicBezTo>
                    <a:pt x="2043" y="1132"/>
                    <a:pt x="1666" y="1"/>
                    <a:pt x="1666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11;p68">
              <a:extLst>
                <a:ext uri="{FF2B5EF4-FFF2-40B4-BE49-F238E27FC236}">
                  <a16:creationId xmlns:a16="http://schemas.microsoft.com/office/drawing/2014/main" id="{80B03BAD-23AB-42C4-BD78-1A79F0A43184}"/>
                </a:ext>
              </a:extLst>
            </p:cNvPr>
            <p:cNvSpPr/>
            <p:nvPr/>
          </p:nvSpPr>
          <p:spPr>
            <a:xfrm>
              <a:off x="-630825" y="3491475"/>
              <a:ext cx="26750" cy="47550"/>
            </a:xfrm>
            <a:custGeom>
              <a:avLst/>
              <a:gdLst/>
              <a:ahLst/>
              <a:cxnLst/>
              <a:rect l="l" t="t" r="r" b="b"/>
              <a:pathLst>
                <a:path w="1070" h="1902" fill="none" extrusionOk="0">
                  <a:moveTo>
                    <a:pt x="1" y="1901"/>
                  </a:moveTo>
                  <a:cubicBezTo>
                    <a:pt x="1" y="1901"/>
                    <a:pt x="331" y="1037"/>
                    <a:pt x="1069" y="0"/>
                  </a:cubicBezTo>
                </a:path>
              </a:pathLst>
            </a:custGeom>
            <a:noFill/>
            <a:ln w="2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12;p68">
              <a:extLst>
                <a:ext uri="{FF2B5EF4-FFF2-40B4-BE49-F238E27FC236}">
                  <a16:creationId xmlns:a16="http://schemas.microsoft.com/office/drawing/2014/main" id="{AF8284C9-3BC8-4704-A207-0DFA1FD640F8}"/>
                </a:ext>
              </a:extLst>
            </p:cNvPr>
            <p:cNvSpPr/>
            <p:nvPr/>
          </p:nvSpPr>
          <p:spPr>
            <a:xfrm>
              <a:off x="-687775" y="3567675"/>
              <a:ext cx="51475" cy="6700"/>
            </a:xfrm>
            <a:custGeom>
              <a:avLst/>
              <a:gdLst/>
              <a:ahLst/>
              <a:cxnLst/>
              <a:rect l="l" t="t" r="r" b="b"/>
              <a:pathLst>
                <a:path w="2059" h="268" fill="none" extrusionOk="0">
                  <a:moveTo>
                    <a:pt x="2059" y="252"/>
                  </a:moveTo>
                  <a:cubicBezTo>
                    <a:pt x="2059" y="252"/>
                    <a:pt x="1006" y="0"/>
                    <a:pt x="1" y="267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13;p68">
              <a:extLst>
                <a:ext uri="{FF2B5EF4-FFF2-40B4-BE49-F238E27FC236}">
                  <a16:creationId xmlns:a16="http://schemas.microsoft.com/office/drawing/2014/main" id="{DADBEB27-2CD1-4F8C-A038-0666BBFD647D}"/>
                </a:ext>
              </a:extLst>
            </p:cNvPr>
            <p:cNvSpPr/>
            <p:nvPr/>
          </p:nvSpPr>
          <p:spPr>
            <a:xfrm>
              <a:off x="-733725" y="3559700"/>
              <a:ext cx="68750" cy="30600"/>
            </a:xfrm>
            <a:custGeom>
              <a:avLst/>
              <a:gdLst/>
              <a:ahLst/>
              <a:cxnLst/>
              <a:rect l="l" t="t" r="r" b="b"/>
              <a:pathLst>
                <a:path w="2750" h="1224" extrusionOk="0">
                  <a:moveTo>
                    <a:pt x="1330" y="0"/>
                  </a:moveTo>
                  <a:cubicBezTo>
                    <a:pt x="871" y="0"/>
                    <a:pt x="383" y="161"/>
                    <a:pt x="1" y="681"/>
                  </a:cubicBezTo>
                  <a:cubicBezTo>
                    <a:pt x="1" y="681"/>
                    <a:pt x="544" y="1224"/>
                    <a:pt x="1243" y="1224"/>
                  </a:cubicBezTo>
                  <a:cubicBezTo>
                    <a:pt x="1418" y="1224"/>
                    <a:pt x="1603" y="1190"/>
                    <a:pt x="1792" y="1105"/>
                  </a:cubicBezTo>
                  <a:cubicBezTo>
                    <a:pt x="2750" y="696"/>
                    <a:pt x="2750" y="429"/>
                    <a:pt x="2750" y="429"/>
                  </a:cubicBezTo>
                  <a:cubicBezTo>
                    <a:pt x="2750" y="429"/>
                    <a:pt x="2079" y="0"/>
                    <a:pt x="1330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14;p68">
              <a:extLst>
                <a:ext uri="{FF2B5EF4-FFF2-40B4-BE49-F238E27FC236}">
                  <a16:creationId xmlns:a16="http://schemas.microsoft.com/office/drawing/2014/main" id="{86A52858-0110-4CA8-A9A6-CA9B0401BD4D}"/>
                </a:ext>
              </a:extLst>
            </p:cNvPr>
            <p:cNvSpPr/>
            <p:nvPr/>
          </p:nvSpPr>
          <p:spPr>
            <a:xfrm>
              <a:off x="-719575" y="3568450"/>
              <a:ext cx="54600" cy="4750"/>
            </a:xfrm>
            <a:custGeom>
              <a:avLst/>
              <a:gdLst/>
              <a:ahLst/>
              <a:cxnLst/>
              <a:rect l="l" t="t" r="r" b="b"/>
              <a:pathLst>
                <a:path w="2184" h="190" fill="none" extrusionOk="0">
                  <a:moveTo>
                    <a:pt x="2184" y="79"/>
                  </a:moveTo>
                  <a:cubicBezTo>
                    <a:pt x="2184" y="79"/>
                    <a:pt x="1257" y="1"/>
                    <a:pt x="0" y="189"/>
                  </a:cubicBezTo>
                </a:path>
              </a:pathLst>
            </a:custGeom>
            <a:noFill/>
            <a:ln w="2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15;p68">
              <a:extLst>
                <a:ext uri="{FF2B5EF4-FFF2-40B4-BE49-F238E27FC236}">
                  <a16:creationId xmlns:a16="http://schemas.microsoft.com/office/drawing/2014/main" id="{FBC8B4EA-33F9-4381-B60F-4FB0ABBE1410}"/>
                </a:ext>
              </a:extLst>
            </p:cNvPr>
            <p:cNvSpPr/>
            <p:nvPr/>
          </p:nvSpPr>
          <p:spPr>
            <a:xfrm>
              <a:off x="-617075" y="3568850"/>
              <a:ext cx="26350" cy="56975"/>
            </a:xfrm>
            <a:custGeom>
              <a:avLst/>
              <a:gdLst/>
              <a:ahLst/>
              <a:cxnLst/>
              <a:rect l="l" t="t" r="r" b="b"/>
              <a:pathLst>
                <a:path w="1054" h="2279" fill="none" extrusionOk="0">
                  <a:moveTo>
                    <a:pt x="111" y="2279"/>
                  </a:moveTo>
                  <a:cubicBezTo>
                    <a:pt x="111" y="2279"/>
                    <a:pt x="1" y="1524"/>
                    <a:pt x="1053" y="0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16;p68">
              <a:extLst>
                <a:ext uri="{FF2B5EF4-FFF2-40B4-BE49-F238E27FC236}">
                  <a16:creationId xmlns:a16="http://schemas.microsoft.com/office/drawing/2014/main" id="{45D36310-0C64-4FBB-A933-8F68C50F0A56}"/>
                </a:ext>
              </a:extLst>
            </p:cNvPr>
            <p:cNvSpPr/>
            <p:nvPr/>
          </p:nvSpPr>
          <p:spPr>
            <a:xfrm>
              <a:off x="-611575" y="3528000"/>
              <a:ext cx="55800" cy="64250"/>
            </a:xfrm>
            <a:custGeom>
              <a:avLst/>
              <a:gdLst/>
              <a:ahLst/>
              <a:cxnLst/>
              <a:rect l="l" t="t" r="r" b="b"/>
              <a:pathLst>
                <a:path w="2232" h="2570" extrusionOk="0">
                  <a:moveTo>
                    <a:pt x="1823" y="1"/>
                  </a:moveTo>
                  <a:lnTo>
                    <a:pt x="1823" y="1"/>
                  </a:lnTo>
                  <a:cubicBezTo>
                    <a:pt x="1" y="315"/>
                    <a:pt x="236" y="2561"/>
                    <a:pt x="236" y="2561"/>
                  </a:cubicBezTo>
                  <a:cubicBezTo>
                    <a:pt x="236" y="2561"/>
                    <a:pt x="253" y="2570"/>
                    <a:pt x="293" y="2570"/>
                  </a:cubicBezTo>
                  <a:cubicBezTo>
                    <a:pt x="408" y="2570"/>
                    <a:pt x="715" y="2501"/>
                    <a:pt x="1368" y="1964"/>
                  </a:cubicBezTo>
                  <a:cubicBezTo>
                    <a:pt x="2232" y="1242"/>
                    <a:pt x="1823" y="1"/>
                    <a:pt x="1823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17;p68">
              <a:extLst>
                <a:ext uri="{FF2B5EF4-FFF2-40B4-BE49-F238E27FC236}">
                  <a16:creationId xmlns:a16="http://schemas.microsoft.com/office/drawing/2014/main" id="{BD6C757B-AAA7-43CC-8822-AE94D3C79945}"/>
                </a:ext>
              </a:extLst>
            </p:cNvPr>
            <p:cNvSpPr/>
            <p:nvPr/>
          </p:nvSpPr>
          <p:spPr>
            <a:xfrm>
              <a:off x="-605675" y="3540175"/>
              <a:ext cx="29075" cy="51875"/>
            </a:xfrm>
            <a:custGeom>
              <a:avLst/>
              <a:gdLst/>
              <a:ahLst/>
              <a:cxnLst/>
              <a:rect l="l" t="t" r="r" b="b"/>
              <a:pathLst>
                <a:path w="1163" h="2075" fill="none" extrusionOk="0">
                  <a:moveTo>
                    <a:pt x="0" y="2074"/>
                  </a:moveTo>
                  <a:cubicBezTo>
                    <a:pt x="0" y="2074"/>
                    <a:pt x="377" y="1132"/>
                    <a:pt x="1163" y="1"/>
                  </a:cubicBezTo>
                </a:path>
              </a:pathLst>
            </a:custGeom>
            <a:noFill/>
            <a:ln w="2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18;p68">
              <a:extLst>
                <a:ext uri="{FF2B5EF4-FFF2-40B4-BE49-F238E27FC236}">
                  <a16:creationId xmlns:a16="http://schemas.microsoft.com/office/drawing/2014/main" id="{D4FDE044-B29B-401A-B450-390596FA42C1}"/>
                </a:ext>
              </a:extLst>
            </p:cNvPr>
            <p:cNvSpPr/>
            <p:nvPr/>
          </p:nvSpPr>
          <p:spPr>
            <a:xfrm>
              <a:off x="-667350" y="3623450"/>
              <a:ext cx="54625" cy="7100"/>
            </a:xfrm>
            <a:custGeom>
              <a:avLst/>
              <a:gdLst/>
              <a:ahLst/>
              <a:cxnLst/>
              <a:rect l="l" t="t" r="r" b="b"/>
              <a:pathLst>
                <a:path w="2185" h="284" fill="none" extrusionOk="0">
                  <a:moveTo>
                    <a:pt x="2185" y="252"/>
                  </a:moveTo>
                  <a:cubicBezTo>
                    <a:pt x="2185" y="252"/>
                    <a:pt x="1085" y="0"/>
                    <a:pt x="1" y="283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19;p68">
              <a:extLst>
                <a:ext uri="{FF2B5EF4-FFF2-40B4-BE49-F238E27FC236}">
                  <a16:creationId xmlns:a16="http://schemas.microsoft.com/office/drawing/2014/main" id="{E8029AFC-E8E3-4643-B81B-B305FD741BDD}"/>
                </a:ext>
              </a:extLst>
            </p:cNvPr>
            <p:cNvSpPr/>
            <p:nvPr/>
          </p:nvSpPr>
          <p:spPr>
            <a:xfrm>
              <a:off x="-717625" y="3614750"/>
              <a:ext cx="75050" cy="33125"/>
            </a:xfrm>
            <a:custGeom>
              <a:avLst/>
              <a:gdLst/>
              <a:ahLst/>
              <a:cxnLst/>
              <a:rect l="l" t="t" r="r" b="b"/>
              <a:pathLst>
                <a:path w="3002" h="1325" extrusionOk="0">
                  <a:moveTo>
                    <a:pt x="1447" y="1"/>
                  </a:moveTo>
                  <a:cubicBezTo>
                    <a:pt x="948" y="1"/>
                    <a:pt x="417" y="176"/>
                    <a:pt x="1" y="741"/>
                  </a:cubicBezTo>
                  <a:cubicBezTo>
                    <a:pt x="1" y="741"/>
                    <a:pt x="594" y="1324"/>
                    <a:pt x="1362" y="1324"/>
                  </a:cubicBezTo>
                  <a:cubicBezTo>
                    <a:pt x="1554" y="1324"/>
                    <a:pt x="1757" y="1288"/>
                    <a:pt x="1965" y="1197"/>
                  </a:cubicBezTo>
                  <a:cubicBezTo>
                    <a:pt x="3002" y="757"/>
                    <a:pt x="3002" y="474"/>
                    <a:pt x="3002" y="474"/>
                  </a:cubicBezTo>
                  <a:cubicBezTo>
                    <a:pt x="3002" y="474"/>
                    <a:pt x="2267" y="1"/>
                    <a:pt x="144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20;p68">
              <a:extLst>
                <a:ext uri="{FF2B5EF4-FFF2-40B4-BE49-F238E27FC236}">
                  <a16:creationId xmlns:a16="http://schemas.microsoft.com/office/drawing/2014/main" id="{B1DF4883-EC5C-4BE0-8501-AEDBBFC0C415}"/>
                </a:ext>
              </a:extLst>
            </p:cNvPr>
            <p:cNvSpPr/>
            <p:nvPr/>
          </p:nvSpPr>
          <p:spPr>
            <a:xfrm>
              <a:off x="-701900" y="3624225"/>
              <a:ext cx="59325" cy="5125"/>
            </a:xfrm>
            <a:custGeom>
              <a:avLst/>
              <a:gdLst/>
              <a:ahLst/>
              <a:cxnLst/>
              <a:rect l="l" t="t" r="r" b="b"/>
              <a:pathLst>
                <a:path w="2373" h="205" fill="none" extrusionOk="0">
                  <a:moveTo>
                    <a:pt x="2373" y="95"/>
                  </a:moveTo>
                  <a:cubicBezTo>
                    <a:pt x="2373" y="95"/>
                    <a:pt x="1367" y="1"/>
                    <a:pt x="0" y="205"/>
                  </a:cubicBezTo>
                </a:path>
              </a:pathLst>
            </a:custGeom>
            <a:noFill/>
            <a:ln w="2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21;p68">
              <a:extLst>
                <a:ext uri="{FF2B5EF4-FFF2-40B4-BE49-F238E27FC236}">
                  <a16:creationId xmlns:a16="http://schemas.microsoft.com/office/drawing/2014/main" id="{57D9A644-BD9F-4FC4-A341-F62AAC0B6D9B}"/>
                </a:ext>
              </a:extLst>
            </p:cNvPr>
            <p:cNvSpPr/>
            <p:nvPr/>
          </p:nvSpPr>
          <p:spPr>
            <a:xfrm>
              <a:off x="-597425" y="3632475"/>
              <a:ext cx="35750" cy="47550"/>
            </a:xfrm>
            <a:custGeom>
              <a:avLst/>
              <a:gdLst/>
              <a:ahLst/>
              <a:cxnLst/>
              <a:rect l="l" t="t" r="r" b="b"/>
              <a:pathLst>
                <a:path w="1430" h="1902" fill="none" extrusionOk="0">
                  <a:moveTo>
                    <a:pt x="0" y="1902"/>
                  </a:moveTo>
                  <a:cubicBezTo>
                    <a:pt x="0" y="1902"/>
                    <a:pt x="47" y="1210"/>
                    <a:pt x="1430" y="1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22;p68">
              <a:extLst>
                <a:ext uri="{FF2B5EF4-FFF2-40B4-BE49-F238E27FC236}">
                  <a16:creationId xmlns:a16="http://schemas.microsoft.com/office/drawing/2014/main" id="{431080F7-66B9-475D-AC0F-080930FF2150}"/>
                </a:ext>
              </a:extLst>
            </p:cNvPr>
            <p:cNvSpPr/>
            <p:nvPr/>
          </p:nvSpPr>
          <p:spPr>
            <a:xfrm>
              <a:off x="-581725" y="3598575"/>
              <a:ext cx="56600" cy="53525"/>
            </a:xfrm>
            <a:custGeom>
              <a:avLst/>
              <a:gdLst/>
              <a:ahLst/>
              <a:cxnLst/>
              <a:rect l="l" t="t" r="r" b="b"/>
              <a:pathLst>
                <a:path w="2264" h="2141" extrusionOk="0">
                  <a:moveTo>
                    <a:pt x="2021" y="0"/>
                  </a:moveTo>
                  <a:cubicBezTo>
                    <a:pt x="313" y="0"/>
                    <a:pt x="1" y="2111"/>
                    <a:pt x="1" y="2111"/>
                  </a:cubicBezTo>
                  <a:cubicBezTo>
                    <a:pt x="1" y="2111"/>
                    <a:pt x="39" y="2141"/>
                    <a:pt x="156" y="2141"/>
                  </a:cubicBezTo>
                  <a:cubicBezTo>
                    <a:pt x="321" y="2141"/>
                    <a:pt x="645" y="2081"/>
                    <a:pt x="1242" y="1797"/>
                  </a:cubicBezTo>
                  <a:cubicBezTo>
                    <a:pt x="2263" y="1310"/>
                    <a:pt x="2169" y="6"/>
                    <a:pt x="2169" y="6"/>
                  </a:cubicBezTo>
                  <a:cubicBezTo>
                    <a:pt x="2118" y="2"/>
                    <a:pt x="2069" y="0"/>
                    <a:pt x="2021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23;p68">
              <a:extLst>
                <a:ext uri="{FF2B5EF4-FFF2-40B4-BE49-F238E27FC236}">
                  <a16:creationId xmlns:a16="http://schemas.microsoft.com/office/drawing/2014/main" id="{FBAD189D-C811-46F7-A46E-93C74FFCEC7F}"/>
                </a:ext>
              </a:extLst>
            </p:cNvPr>
            <p:cNvSpPr/>
            <p:nvPr/>
          </p:nvSpPr>
          <p:spPr>
            <a:xfrm>
              <a:off x="-581725" y="3608125"/>
              <a:ext cx="40875" cy="43225"/>
            </a:xfrm>
            <a:custGeom>
              <a:avLst/>
              <a:gdLst/>
              <a:ahLst/>
              <a:cxnLst/>
              <a:rect l="l" t="t" r="r" b="b"/>
              <a:pathLst>
                <a:path w="1635" h="1729" fill="none" extrusionOk="0">
                  <a:moveTo>
                    <a:pt x="1" y="1729"/>
                  </a:moveTo>
                  <a:cubicBezTo>
                    <a:pt x="1" y="1729"/>
                    <a:pt x="598" y="896"/>
                    <a:pt x="1635" y="1"/>
                  </a:cubicBezTo>
                </a:path>
              </a:pathLst>
            </a:custGeom>
            <a:noFill/>
            <a:ln w="2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24;p68">
              <a:extLst>
                <a:ext uri="{FF2B5EF4-FFF2-40B4-BE49-F238E27FC236}">
                  <a16:creationId xmlns:a16="http://schemas.microsoft.com/office/drawing/2014/main" id="{9E2D1314-29F6-45C2-AFD3-63D7D2B96EA7}"/>
                </a:ext>
              </a:extLst>
            </p:cNvPr>
            <p:cNvSpPr/>
            <p:nvPr/>
          </p:nvSpPr>
          <p:spPr>
            <a:xfrm>
              <a:off x="-650850" y="3672925"/>
              <a:ext cx="54225" cy="13400"/>
            </a:xfrm>
            <a:custGeom>
              <a:avLst/>
              <a:gdLst/>
              <a:ahLst/>
              <a:cxnLst/>
              <a:rect l="l" t="t" r="r" b="b"/>
              <a:pathLst>
                <a:path w="2169" h="536" fill="none" extrusionOk="0">
                  <a:moveTo>
                    <a:pt x="2169" y="535"/>
                  </a:moveTo>
                  <a:cubicBezTo>
                    <a:pt x="2169" y="535"/>
                    <a:pt x="1132" y="1"/>
                    <a:pt x="1" y="17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25;p68">
              <a:extLst>
                <a:ext uri="{FF2B5EF4-FFF2-40B4-BE49-F238E27FC236}">
                  <a16:creationId xmlns:a16="http://schemas.microsoft.com/office/drawing/2014/main" id="{DBA99875-F173-4139-9018-6F6D0839C9B2}"/>
                </a:ext>
              </a:extLst>
            </p:cNvPr>
            <p:cNvSpPr/>
            <p:nvPr/>
          </p:nvSpPr>
          <p:spPr>
            <a:xfrm>
              <a:off x="-700325" y="3653300"/>
              <a:ext cx="74650" cy="34325"/>
            </a:xfrm>
            <a:custGeom>
              <a:avLst/>
              <a:gdLst/>
              <a:ahLst/>
              <a:cxnLst/>
              <a:rect l="l" t="t" r="r" b="b"/>
              <a:pathLst>
                <a:path w="2986" h="1373" extrusionOk="0">
                  <a:moveTo>
                    <a:pt x="1124" y="0"/>
                  </a:moveTo>
                  <a:cubicBezTo>
                    <a:pt x="761" y="0"/>
                    <a:pt x="376" y="114"/>
                    <a:pt x="0" y="425"/>
                  </a:cubicBezTo>
                  <a:cubicBezTo>
                    <a:pt x="0" y="425"/>
                    <a:pt x="574" y="1373"/>
                    <a:pt x="1538" y="1373"/>
                  </a:cubicBezTo>
                  <a:cubicBezTo>
                    <a:pt x="1620" y="1373"/>
                    <a:pt x="1704" y="1366"/>
                    <a:pt x="1791" y="1351"/>
                  </a:cubicBezTo>
                  <a:cubicBezTo>
                    <a:pt x="2907" y="1163"/>
                    <a:pt x="2985" y="896"/>
                    <a:pt x="2985" y="896"/>
                  </a:cubicBezTo>
                  <a:cubicBezTo>
                    <a:pt x="2985" y="896"/>
                    <a:pt x="2141" y="0"/>
                    <a:pt x="1124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26;p68">
              <a:extLst>
                <a:ext uri="{FF2B5EF4-FFF2-40B4-BE49-F238E27FC236}">
                  <a16:creationId xmlns:a16="http://schemas.microsoft.com/office/drawing/2014/main" id="{789A7DCE-2B7C-43B4-BD89-7C9639852A4F}"/>
                </a:ext>
              </a:extLst>
            </p:cNvPr>
            <p:cNvSpPr/>
            <p:nvPr/>
          </p:nvSpPr>
          <p:spPr>
            <a:xfrm>
              <a:off x="-684225" y="3663900"/>
              <a:ext cx="58550" cy="11800"/>
            </a:xfrm>
            <a:custGeom>
              <a:avLst/>
              <a:gdLst/>
              <a:ahLst/>
              <a:cxnLst/>
              <a:rect l="l" t="t" r="r" b="b"/>
              <a:pathLst>
                <a:path w="2342" h="472" fill="none" extrusionOk="0">
                  <a:moveTo>
                    <a:pt x="2341" y="472"/>
                  </a:moveTo>
                  <a:cubicBezTo>
                    <a:pt x="2341" y="472"/>
                    <a:pt x="1383" y="126"/>
                    <a:pt x="0" y="1"/>
                  </a:cubicBezTo>
                </a:path>
              </a:pathLst>
            </a:custGeom>
            <a:noFill/>
            <a:ln w="2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27;p68">
              <a:extLst>
                <a:ext uri="{FF2B5EF4-FFF2-40B4-BE49-F238E27FC236}">
                  <a16:creationId xmlns:a16="http://schemas.microsoft.com/office/drawing/2014/main" id="{2A8AD327-CC08-4319-902E-4C58E279C7A3}"/>
                </a:ext>
              </a:extLst>
            </p:cNvPr>
            <p:cNvSpPr/>
            <p:nvPr/>
          </p:nvSpPr>
          <p:spPr>
            <a:xfrm>
              <a:off x="-587225" y="3688650"/>
              <a:ext cx="41275" cy="45975"/>
            </a:xfrm>
            <a:custGeom>
              <a:avLst/>
              <a:gdLst/>
              <a:ahLst/>
              <a:cxnLst/>
              <a:rect l="l" t="t" r="r" b="b"/>
              <a:pathLst>
                <a:path w="1651" h="1839" fill="none" extrusionOk="0">
                  <a:moveTo>
                    <a:pt x="1" y="1838"/>
                  </a:moveTo>
                  <a:cubicBezTo>
                    <a:pt x="1" y="1838"/>
                    <a:pt x="142" y="1100"/>
                    <a:pt x="1650" y="0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28;p68">
              <a:extLst>
                <a:ext uri="{FF2B5EF4-FFF2-40B4-BE49-F238E27FC236}">
                  <a16:creationId xmlns:a16="http://schemas.microsoft.com/office/drawing/2014/main" id="{F350934A-80DE-4AD9-86A6-851F4B2BC849}"/>
                </a:ext>
              </a:extLst>
            </p:cNvPr>
            <p:cNvSpPr/>
            <p:nvPr/>
          </p:nvSpPr>
          <p:spPr>
            <a:xfrm>
              <a:off x="-567575" y="3657375"/>
              <a:ext cx="58150" cy="49500"/>
            </a:xfrm>
            <a:custGeom>
              <a:avLst/>
              <a:gdLst/>
              <a:ahLst/>
              <a:cxnLst/>
              <a:rect l="l" t="t" r="r" b="b"/>
              <a:pathLst>
                <a:path w="2326" h="1980" extrusionOk="0">
                  <a:moveTo>
                    <a:pt x="2010" y="1"/>
                  </a:moveTo>
                  <a:cubicBezTo>
                    <a:pt x="458" y="1"/>
                    <a:pt x="0" y="1927"/>
                    <a:pt x="0" y="1927"/>
                  </a:cubicBezTo>
                  <a:cubicBezTo>
                    <a:pt x="0" y="1927"/>
                    <a:pt x="49" y="1980"/>
                    <a:pt x="239" y="1980"/>
                  </a:cubicBezTo>
                  <a:cubicBezTo>
                    <a:pt x="421" y="1980"/>
                    <a:pt x="733" y="1931"/>
                    <a:pt x="1257" y="1738"/>
                  </a:cubicBezTo>
                  <a:cubicBezTo>
                    <a:pt x="2310" y="1330"/>
                    <a:pt x="2326" y="26"/>
                    <a:pt x="2326" y="26"/>
                  </a:cubicBezTo>
                  <a:cubicBezTo>
                    <a:pt x="2216" y="9"/>
                    <a:pt x="2111" y="1"/>
                    <a:pt x="2010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29;p68">
              <a:extLst>
                <a:ext uri="{FF2B5EF4-FFF2-40B4-BE49-F238E27FC236}">
                  <a16:creationId xmlns:a16="http://schemas.microsoft.com/office/drawing/2014/main" id="{FC2B8129-3C4B-4635-B539-9A1699B99C7A}"/>
                </a:ext>
              </a:extLst>
            </p:cNvPr>
            <p:cNvSpPr/>
            <p:nvPr/>
          </p:nvSpPr>
          <p:spPr>
            <a:xfrm>
              <a:off x="-567575" y="3666250"/>
              <a:ext cx="44400" cy="39300"/>
            </a:xfrm>
            <a:custGeom>
              <a:avLst/>
              <a:gdLst/>
              <a:ahLst/>
              <a:cxnLst/>
              <a:rect l="l" t="t" r="r" b="b"/>
              <a:pathLst>
                <a:path w="1776" h="1572" fill="none" extrusionOk="0">
                  <a:moveTo>
                    <a:pt x="0" y="1572"/>
                  </a:moveTo>
                  <a:cubicBezTo>
                    <a:pt x="0" y="1572"/>
                    <a:pt x="660" y="802"/>
                    <a:pt x="1776" y="1"/>
                  </a:cubicBezTo>
                </a:path>
              </a:pathLst>
            </a:custGeom>
            <a:noFill/>
            <a:ln w="2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30;p68">
              <a:extLst>
                <a:ext uri="{FF2B5EF4-FFF2-40B4-BE49-F238E27FC236}">
                  <a16:creationId xmlns:a16="http://schemas.microsoft.com/office/drawing/2014/main" id="{CD4EA88B-4EC3-4E12-BD69-AA11D6355DA1}"/>
                </a:ext>
              </a:extLst>
            </p:cNvPr>
            <p:cNvSpPr/>
            <p:nvPr/>
          </p:nvSpPr>
          <p:spPr>
            <a:xfrm>
              <a:off x="-638675" y="3721650"/>
              <a:ext cx="51875" cy="17300"/>
            </a:xfrm>
            <a:custGeom>
              <a:avLst/>
              <a:gdLst/>
              <a:ahLst/>
              <a:cxnLst/>
              <a:rect l="l" t="t" r="r" b="b"/>
              <a:pathLst>
                <a:path w="2075" h="692" fill="none" extrusionOk="0">
                  <a:moveTo>
                    <a:pt x="2074" y="691"/>
                  </a:moveTo>
                  <a:cubicBezTo>
                    <a:pt x="2074" y="691"/>
                    <a:pt x="1132" y="94"/>
                    <a:pt x="1" y="0"/>
                  </a:cubicBezTo>
                </a:path>
              </a:pathLst>
            </a:custGeom>
            <a:noFill/>
            <a:ln w="4325" cap="flat" cmpd="sng">
              <a:solidFill>
                <a:srgbClr val="5ABEC0"/>
              </a:solidFill>
              <a:prstDash val="solid"/>
              <a:miter lim="1571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31;p68">
              <a:extLst>
                <a:ext uri="{FF2B5EF4-FFF2-40B4-BE49-F238E27FC236}">
                  <a16:creationId xmlns:a16="http://schemas.microsoft.com/office/drawing/2014/main" id="{E2DAC116-4F7B-4680-BF05-8C9E8F1A68B2}"/>
                </a:ext>
              </a:extLst>
            </p:cNvPr>
            <p:cNvSpPr/>
            <p:nvPr/>
          </p:nvSpPr>
          <p:spPr>
            <a:xfrm>
              <a:off x="-686975" y="3699375"/>
              <a:ext cx="73075" cy="35375"/>
            </a:xfrm>
            <a:custGeom>
              <a:avLst/>
              <a:gdLst/>
              <a:ahLst/>
              <a:cxnLst/>
              <a:rect l="l" t="t" r="r" b="b"/>
              <a:pathLst>
                <a:path w="2923" h="1415" extrusionOk="0">
                  <a:moveTo>
                    <a:pt x="1000" y="0"/>
                  </a:moveTo>
                  <a:cubicBezTo>
                    <a:pt x="683" y="0"/>
                    <a:pt x="345" y="91"/>
                    <a:pt x="0" y="325"/>
                  </a:cubicBezTo>
                  <a:cubicBezTo>
                    <a:pt x="0" y="325"/>
                    <a:pt x="523" y="1415"/>
                    <a:pt x="1569" y="1415"/>
                  </a:cubicBezTo>
                  <a:cubicBezTo>
                    <a:pt x="1611" y="1415"/>
                    <a:pt x="1653" y="1413"/>
                    <a:pt x="1697" y="1409"/>
                  </a:cubicBezTo>
                  <a:cubicBezTo>
                    <a:pt x="2828" y="1331"/>
                    <a:pt x="2922" y="1064"/>
                    <a:pt x="2922" y="1064"/>
                  </a:cubicBezTo>
                  <a:cubicBezTo>
                    <a:pt x="2922" y="1064"/>
                    <a:pt x="2085" y="0"/>
                    <a:pt x="100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32;p68">
              <a:extLst>
                <a:ext uri="{FF2B5EF4-FFF2-40B4-BE49-F238E27FC236}">
                  <a16:creationId xmlns:a16="http://schemas.microsoft.com/office/drawing/2014/main" id="{561FDEAC-DE35-4D15-889E-CCF430986D6A}"/>
                </a:ext>
              </a:extLst>
            </p:cNvPr>
            <p:cNvSpPr/>
            <p:nvPr/>
          </p:nvSpPr>
          <p:spPr>
            <a:xfrm>
              <a:off x="-670875" y="3709075"/>
              <a:ext cx="56975" cy="16900"/>
            </a:xfrm>
            <a:custGeom>
              <a:avLst/>
              <a:gdLst/>
              <a:ahLst/>
              <a:cxnLst/>
              <a:rect l="l" t="t" r="r" b="b"/>
              <a:pathLst>
                <a:path w="2279" h="676" fill="none" extrusionOk="0">
                  <a:moveTo>
                    <a:pt x="2278" y="676"/>
                  </a:moveTo>
                  <a:cubicBezTo>
                    <a:pt x="2278" y="676"/>
                    <a:pt x="1351" y="267"/>
                    <a:pt x="0" y="0"/>
                  </a:cubicBezTo>
                </a:path>
              </a:pathLst>
            </a:custGeom>
            <a:noFill/>
            <a:ln w="2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33;p68">
              <a:extLst>
                <a:ext uri="{FF2B5EF4-FFF2-40B4-BE49-F238E27FC236}">
                  <a16:creationId xmlns:a16="http://schemas.microsoft.com/office/drawing/2014/main" id="{175766AC-D8F9-46EE-AFA7-D58CB891E711}"/>
                </a:ext>
              </a:extLst>
            </p:cNvPr>
            <p:cNvSpPr/>
            <p:nvPr/>
          </p:nvSpPr>
          <p:spPr>
            <a:xfrm>
              <a:off x="-820525" y="3367625"/>
              <a:ext cx="44025" cy="33525"/>
            </a:xfrm>
            <a:custGeom>
              <a:avLst/>
              <a:gdLst/>
              <a:ahLst/>
              <a:cxnLst/>
              <a:rect l="l" t="t" r="r" b="b"/>
              <a:pathLst>
                <a:path w="1761" h="1341" extrusionOk="0">
                  <a:moveTo>
                    <a:pt x="263" y="1"/>
                  </a:moveTo>
                  <a:cubicBezTo>
                    <a:pt x="106" y="1"/>
                    <a:pt x="0" y="21"/>
                    <a:pt x="0" y="21"/>
                  </a:cubicBezTo>
                  <a:cubicBezTo>
                    <a:pt x="79" y="1310"/>
                    <a:pt x="1650" y="1341"/>
                    <a:pt x="1650" y="1341"/>
                  </a:cubicBezTo>
                  <a:cubicBezTo>
                    <a:pt x="1650" y="1341"/>
                    <a:pt x="1760" y="1184"/>
                    <a:pt x="1336" y="508"/>
                  </a:cubicBezTo>
                  <a:cubicBezTo>
                    <a:pt x="1047" y="75"/>
                    <a:pt x="562" y="1"/>
                    <a:pt x="263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34;p68">
              <a:extLst>
                <a:ext uri="{FF2B5EF4-FFF2-40B4-BE49-F238E27FC236}">
                  <a16:creationId xmlns:a16="http://schemas.microsoft.com/office/drawing/2014/main" id="{90588814-4AEE-4CB6-BCB8-AE0F2ECEB904}"/>
                </a:ext>
              </a:extLst>
            </p:cNvPr>
            <p:cNvSpPr/>
            <p:nvPr/>
          </p:nvSpPr>
          <p:spPr>
            <a:xfrm>
              <a:off x="-812675" y="3376775"/>
              <a:ext cx="33425" cy="24375"/>
            </a:xfrm>
            <a:custGeom>
              <a:avLst/>
              <a:gdLst/>
              <a:ahLst/>
              <a:cxnLst/>
              <a:rect l="l" t="t" r="r" b="b"/>
              <a:pathLst>
                <a:path w="1337" h="975" fill="none" extrusionOk="0">
                  <a:moveTo>
                    <a:pt x="1336" y="975"/>
                  </a:moveTo>
                  <a:cubicBezTo>
                    <a:pt x="1336" y="975"/>
                    <a:pt x="723" y="645"/>
                    <a:pt x="1" y="1"/>
                  </a:cubicBezTo>
                </a:path>
              </a:pathLst>
            </a:custGeom>
            <a:noFill/>
            <a:ln w="1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35;p68">
              <a:extLst>
                <a:ext uri="{FF2B5EF4-FFF2-40B4-BE49-F238E27FC236}">
                  <a16:creationId xmlns:a16="http://schemas.microsoft.com/office/drawing/2014/main" id="{ED0DCADE-7053-4358-8E37-42A87E38DF2E}"/>
                </a:ext>
              </a:extLst>
            </p:cNvPr>
            <p:cNvSpPr/>
            <p:nvPr/>
          </p:nvSpPr>
          <p:spPr>
            <a:xfrm>
              <a:off x="-643775" y="3422350"/>
              <a:ext cx="287150" cy="334125"/>
            </a:xfrm>
            <a:custGeom>
              <a:avLst/>
              <a:gdLst/>
              <a:ahLst/>
              <a:cxnLst/>
              <a:rect l="l" t="t" r="r" b="b"/>
              <a:pathLst>
                <a:path w="11486" h="13365" extrusionOk="0">
                  <a:moveTo>
                    <a:pt x="7320" y="1"/>
                  </a:moveTo>
                  <a:cubicBezTo>
                    <a:pt x="4954" y="1"/>
                    <a:pt x="5169" y="6285"/>
                    <a:pt x="5169" y="6285"/>
                  </a:cubicBezTo>
                  <a:cubicBezTo>
                    <a:pt x="5169" y="6285"/>
                    <a:pt x="3962" y="3617"/>
                    <a:pt x="2887" y="3617"/>
                  </a:cubicBezTo>
                  <a:cubicBezTo>
                    <a:pt x="2652" y="3617"/>
                    <a:pt x="2424" y="3744"/>
                    <a:pt x="2216" y="4054"/>
                  </a:cubicBezTo>
                  <a:cubicBezTo>
                    <a:pt x="1078" y="5760"/>
                    <a:pt x="4483" y="9272"/>
                    <a:pt x="4630" y="9422"/>
                  </a:cubicBezTo>
                  <a:lnTo>
                    <a:pt x="4630" y="9422"/>
                  </a:lnTo>
                  <a:cubicBezTo>
                    <a:pt x="4564" y="9355"/>
                    <a:pt x="3820" y="8644"/>
                    <a:pt x="2344" y="8644"/>
                  </a:cubicBezTo>
                  <a:cubicBezTo>
                    <a:pt x="1942" y="8644"/>
                    <a:pt x="1486" y="8697"/>
                    <a:pt x="974" y="8830"/>
                  </a:cubicBezTo>
                  <a:cubicBezTo>
                    <a:pt x="0" y="9097"/>
                    <a:pt x="189" y="9867"/>
                    <a:pt x="786" y="10684"/>
                  </a:cubicBezTo>
                  <a:cubicBezTo>
                    <a:pt x="1999" y="12394"/>
                    <a:pt x="3961" y="13365"/>
                    <a:pt x="5982" y="13365"/>
                  </a:cubicBezTo>
                  <a:cubicBezTo>
                    <a:pt x="6709" y="13365"/>
                    <a:pt x="7444" y="13239"/>
                    <a:pt x="8154" y="12978"/>
                  </a:cubicBezTo>
                  <a:cubicBezTo>
                    <a:pt x="9018" y="12663"/>
                    <a:pt x="9725" y="12192"/>
                    <a:pt x="10102" y="11516"/>
                  </a:cubicBezTo>
                  <a:cubicBezTo>
                    <a:pt x="11108" y="9741"/>
                    <a:pt x="6630" y="9600"/>
                    <a:pt x="6630" y="9600"/>
                  </a:cubicBezTo>
                  <a:cubicBezTo>
                    <a:pt x="6630" y="9600"/>
                    <a:pt x="11485" y="8657"/>
                    <a:pt x="10888" y="6976"/>
                  </a:cubicBezTo>
                  <a:cubicBezTo>
                    <a:pt x="10658" y="6321"/>
                    <a:pt x="10007" y="6120"/>
                    <a:pt x="9294" y="6120"/>
                  </a:cubicBezTo>
                  <a:cubicBezTo>
                    <a:pt x="8158" y="6120"/>
                    <a:pt x="6866" y="6630"/>
                    <a:pt x="6866" y="6630"/>
                  </a:cubicBezTo>
                  <a:cubicBezTo>
                    <a:pt x="6866" y="6630"/>
                    <a:pt x="10967" y="1273"/>
                    <a:pt x="7934" y="126"/>
                  </a:cubicBezTo>
                  <a:cubicBezTo>
                    <a:pt x="7712" y="41"/>
                    <a:pt x="7508" y="1"/>
                    <a:pt x="732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36;p68">
              <a:extLst>
                <a:ext uri="{FF2B5EF4-FFF2-40B4-BE49-F238E27FC236}">
                  <a16:creationId xmlns:a16="http://schemas.microsoft.com/office/drawing/2014/main" id="{7004F0BC-CE80-4446-BE32-F5F49F381008}"/>
                </a:ext>
              </a:extLst>
            </p:cNvPr>
            <p:cNvSpPr/>
            <p:nvPr/>
          </p:nvSpPr>
          <p:spPr>
            <a:xfrm>
              <a:off x="-530650" y="3431375"/>
              <a:ext cx="86825" cy="317400"/>
            </a:xfrm>
            <a:custGeom>
              <a:avLst/>
              <a:gdLst/>
              <a:ahLst/>
              <a:cxnLst/>
              <a:rect l="l" t="t" r="r" b="b"/>
              <a:pathLst>
                <a:path w="3473" h="12696" fill="none" extrusionOk="0">
                  <a:moveTo>
                    <a:pt x="0" y="12695"/>
                  </a:moveTo>
                  <a:cubicBezTo>
                    <a:pt x="0" y="12695"/>
                    <a:pt x="2262" y="1760"/>
                    <a:pt x="3472" y="1"/>
                  </a:cubicBezTo>
                </a:path>
              </a:pathLst>
            </a:custGeom>
            <a:noFill/>
            <a:ln w="5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37;p68">
              <a:extLst>
                <a:ext uri="{FF2B5EF4-FFF2-40B4-BE49-F238E27FC236}">
                  <a16:creationId xmlns:a16="http://schemas.microsoft.com/office/drawing/2014/main" id="{53678AF0-60AF-4DDB-AF91-A68EB04F75F4}"/>
                </a:ext>
              </a:extLst>
            </p:cNvPr>
            <p:cNvSpPr/>
            <p:nvPr/>
          </p:nvSpPr>
          <p:spPr>
            <a:xfrm>
              <a:off x="-570325" y="3672550"/>
              <a:ext cx="114700" cy="45975"/>
            </a:xfrm>
            <a:custGeom>
              <a:avLst/>
              <a:gdLst/>
              <a:ahLst/>
              <a:cxnLst/>
              <a:rect l="l" t="t" r="r" b="b"/>
              <a:pathLst>
                <a:path w="4588" h="1839" fill="none" extrusionOk="0">
                  <a:moveTo>
                    <a:pt x="0" y="0"/>
                  </a:moveTo>
                  <a:lnTo>
                    <a:pt x="1838" y="1838"/>
                  </a:lnTo>
                  <a:lnTo>
                    <a:pt x="4588" y="1226"/>
                  </a:lnTo>
                </a:path>
              </a:pathLst>
            </a:custGeom>
            <a:noFill/>
            <a:ln w="5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38;p68">
              <a:extLst>
                <a:ext uri="{FF2B5EF4-FFF2-40B4-BE49-F238E27FC236}">
                  <a16:creationId xmlns:a16="http://schemas.microsoft.com/office/drawing/2014/main" id="{EAF830AB-7E76-49AC-87EC-A5AC5FBA62DA}"/>
                </a:ext>
              </a:extLst>
            </p:cNvPr>
            <p:cNvSpPr/>
            <p:nvPr/>
          </p:nvSpPr>
          <p:spPr>
            <a:xfrm>
              <a:off x="-561300" y="3557450"/>
              <a:ext cx="155575" cy="77400"/>
            </a:xfrm>
            <a:custGeom>
              <a:avLst/>
              <a:gdLst/>
              <a:ahLst/>
              <a:cxnLst/>
              <a:rect l="l" t="t" r="r" b="b"/>
              <a:pathLst>
                <a:path w="6223" h="3096" fill="none" extrusionOk="0">
                  <a:moveTo>
                    <a:pt x="1" y="1"/>
                  </a:moveTo>
                  <a:lnTo>
                    <a:pt x="2247" y="3096"/>
                  </a:lnTo>
                  <a:lnTo>
                    <a:pt x="6222" y="1996"/>
                  </a:lnTo>
                </a:path>
              </a:pathLst>
            </a:custGeom>
            <a:noFill/>
            <a:ln w="5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39;p68">
              <a:extLst>
                <a:ext uri="{FF2B5EF4-FFF2-40B4-BE49-F238E27FC236}">
                  <a16:creationId xmlns:a16="http://schemas.microsoft.com/office/drawing/2014/main" id="{1B03ACFC-A1A2-46BB-9552-1B6CF478BF9F}"/>
                </a:ext>
              </a:extLst>
            </p:cNvPr>
            <p:cNvSpPr/>
            <p:nvPr/>
          </p:nvSpPr>
          <p:spPr>
            <a:xfrm>
              <a:off x="-509450" y="3539775"/>
              <a:ext cx="50300" cy="27525"/>
            </a:xfrm>
            <a:custGeom>
              <a:avLst/>
              <a:gdLst/>
              <a:ahLst/>
              <a:cxnLst/>
              <a:rect l="l" t="t" r="r" b="b"/>
              <a:pathLst>
                <a:path w="2012" h="1101" fill="none" extrusionOk="0">
                  <a:moveTo>
                    <a:pt x="1" y="1"/>
                  </a:moveTo>
                  <a:lnTo>
                    <a:pt x="770" y="1101"/>
                  </a:lnTo>
                  <a:lnTo>
                    <a:pt x="2011" y="676"/>
                  </a:lnTo>
                </a:path>
              </a:pathLst>
            </a:custGeom>
            <a:noFill/>
            <a:ln w="5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40;p68">
              <a:extLst>
                <a:ext uri="{FF2B5EF4-FFF2-40B4-BE49-F238E27FC236}">
                  <a16:creationId xmlns:a16="http://schemas.microsoft.com/office/drawing/2014/main" id="{8F15E67B-3C63-45B4-B935-2F4343CFC524}"/>
                </a:ext>
              </a:extLst>
            </p:cNvPr>
            <p:cNvSpPr/>
            <p:nvPr/>
          </p:nvSpPr>
          <p:spPr>
            <a:xfrm>
              <a:off x="-495700" y="3490300"/>
              <a:ext cx="52650" cy="29475"/>
            </a:xfrm>
            <a:custGeom>
              <a:avLst/>
              <a:gdLst/>
              <a:ahLst/>
              <a:cxnLst/>
              <a:rect l="l" t="t" r="r" b="b"/>
              <a:pathLst>
                <a:path w="2106" h="1179" fill="none" extrusionOk="0">
                  <a:moveTo>
                    <a:pt x="0" y="0"/>
                  </a:moveTo>
                  <a:lnTo>
                    <a:pt x="786" y="1179"/>
                  </a:lnTo>
                  <a:lnTo>
                    <a:pt x="2106" y="597"/>
                  </a:lnTo>
                </a:path>
              </a:pathLst>
            </a:custGeom>
            <a:noFill/>
            <a:ln w="5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41;p68">
              <a:extLst>
                <a:ext uri="{FF2B5EF4-FFF2-40B4-BE49-F238E27FC236}">
                  <a16:creationId xmlns:a16="http://schemas.microsoft.com/office/drawing/2014/main" id="{A3220775-14F7-4E32-A4BC-AE077C35155E}"/>
                </a:ext>
              </a:extLst>
            </p:cNvPr>
            <p:cNvSpPr/>
            <p:nvPr/>
          </p:nvSpPr>
          <p:spPr>
            <a:xfrm>
              <a:off x="-478425" y="3443175"/>
              <a:ext cx="49900" cy="24375"/>
            </a:xfrm>
            <a:custGeom>
              <a:avLst/>
              <a:gdLst/>
              <a:ahLst/>
              <a:cxnLst/>
              <a:rect l="l" t="t" r="r" b="b"/>
              <a:pathLst>
                <a:path w="1996" h="975" fill="none" extrusionOk="0">
                  <a:moveTo>
                    <a:pt x="1" y="0"/>
                  </a:moveTo>
                  <a:lnTo>
                    <a:pt x="739" y="974"/>
                  </a:lnTo>
                  <a:lnTo>
                    <a:pt x="1996" y="597"/>
                  </a:lnTo>
                </a:path>
              </a:pathLst>
            </a:custGeom>
            <a:noFill/>
            <a:ln w="5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42;p68">
              <a:extLst>
                <a:ext uri="{FF2B5EF4-FFF2-40B4-BE49-F238E27FC236}">
                  <a16:creationId xmlns:a16="http://schemas.microsoft.com/office/drawing/2014/main" id="{7C31FC5A-5143-42C5-8F9C-74DE0535A233}"/>
                </a:ext>
              </a:extLst>
            </p:cNvPr>
            <p:cNvSpPr/>
            <p:nvPr/>
          </p:nvSpPr>
          <p:spPr>
            <a:xfrm>
              <a:off x="-774575" y="3533550"/>
              <a:ext cx="186200" cy="202125"/>
            </a:xfrm>
            <a:custGeom>
              <a:avLst/>
              <a:gdLst/>
              <a:ahLst/>
              <a:cxnLst/>
              <a:rect l="l" t="t" r="r" b="b"/>
              <a:pathLst>
                <a:path w="7448" h="8085" extrusionOk="0">
                  <a:moveTo>
                    <a:pt x="2269" y="0"/>
                  </a:moveTo>
                  <a:cubicBezTo>
                    <a:pt x="2155" y="0"/>
                    <a:pt x="2033" y="20"/>
                    <a:pt x="1902" y="61"/>
                  </a:cubicBezTo>
                  <a:cubicBezTo>
                    <a:pt x="1" y="674"/>
                    <a:pt x="2954" y="4115"/>
                    <a:pt x="2954" y="4115"/>
                  </a:cubicBezTo>
                  <a:cubicBezTo>
                    <a:pt x="2954" y="4115"/>
                    <a:pt x="1928" y="3588"/>
                    <a:pt x="1252" y="3588"/>
                  </a:cubicBezTo>
                  <a:cubicBezTo>
                    <a:pt x="897" y="3588"/>
                    <a:pt x="638" y="3734"/>
                    <a:pt x="676" y="4178"/>
                  </a:cubicBezTo>
                  <a:cubicBezTo>
                    <a:pt x="768" y="5426"/>
                    <a:pt x="3719" y="5818"/>
                    <a:pt x="3904" y="5842"/>
                  </a:cubicBezTo>
                  <a:lnTo>
                    <a:pt x="3904" y="5842"/>
                  </a:lnTo>
                  <a:cubicBezTo>
                    <a:pt x="3888" y="5840"/>
                    <a:pt x="3852" y="5837"/>
                    <a:pt x="3800" y="5837"/>
                  </a:cubicBezTo>
                  <a:cubicBezTo>
                    <a:pt x="3504" y="5837"/>
                    <a:pt x="2675" y="5938"/>
                    <a:pt x="1917" y="6974"/>
                  </a:cubicBezTo>
                  <a:cubicBezTo>
                    <a:pt x="1540" y="7477"/>
                    <a:pt x="1933" y="7775"/>
                    <a:pt x="2530" y="7932"/>
                  </a:cubicBezTo>
                  <a:cubicBezTo>
                    <a:pt x="2892" y="8035"/>
                    <a:pt x="3259" y="8085"/>
                    <a:pt x="3622" y="8085"/>
                  </a:cubicBezTo>
                  <a:cubicBezTo>
                    <a:pt x="4978" y="8085"/>
                    <a:pt x="6273" y="7394"/>
                    <a:pt x="6992" y="6204"/>
                  </a:cubicBezTo>
                  <a:cubicBezTo>
                    <a:pt x="7291" y="5717"/>
                    <a:pt x="7448" y="5215"/>
                    <a:pt x="7369" y="4743"/>
                  </a:cubicBezTo>
                  <a:cubicBezTo>
                    <a:pt x="7313" y="4399"/>
                    <a:pt x="7106" y="4274"/>
                    <a:pt x="6835" y="4274"/>
                  </a:cubicBezTo>
                  <a:cubicBezTo>
                    <a:pt x="6117" y="4274"/>
                    <a:pt x="4950" y="5152"/>
                    <a:pt x="4950" y="5152"/>
                  </a:cubicBezTo>
                  <a:cubicBezTo>
                    <a:pt x="4950" y="5152"/>
                    <a:pt x="6929" y="2811"/>
                    <a:pt x="5986" y="2229"/>
                  </a:cubicBezTo>
                  <a:cubicBezTo>
                    <a:pt x="5866" y="2155"/>
                    <a:pt x="5742" y="2123"/>
                    <a:pt x="5618" y="2123"/>
                  </a:cubicBezTo>
                  <a:cubicBezTo>
                    <a:pt x="4773" y="2123"/>
                    <a:pt x="3913" y="3628"/>
                    <a:pt x="3913" y="3628"/>
                  </a:cubicBezTo>
                  <a:cubicBezTo>
                    <a:pt x="3913" y="3628"/>
                    <a:pt x="3831" y="0"/>
                    <a:pt x="226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43;p68">
              <a:extLst>
                <a:ext uri="{FF2B5EF4-FFF2-40B4-BE49-F238E27FC236}">
                  <a16:creationId xmlns:a16="http://schemas.microsoft.com/office/drawing/2014/main" id="{0F2D3E48-3DC9-4952-9C28-EF98DEE9DFAF}"/>
                </a:ext>
              </a:extLst>
            </p:cNvPr>
            <p:cNvSpPr/>
            <p:nvPr/>
          </p:nvSpPr>
          <p:spPr>
            <a:xfrm>
              <a:off x="-723900" y="3537425"/>
              <a:ext cx="80925" cy="186975"/>
            </a:xfrm>
            <a:custGeom>
              <a:avLst/>
              <a:gdLst/>
              <a:ahLst/>
              <a:cxnLst/>
              <a:rect l="l" t="t" r="r" b="b"/>
              <a:pathLst>
                <a:path w="3237" h="7479" fill="none" extrusionOk="0">
                  <a:moveTo>
                    <a:pt x="3237" y="7479"/>
                  </a:moveTo>
                  <a:cubicBezTo>
                    <a:pt x="3237" y="7479"/>
                    <a:pt x="95" y="1320"/>
                    <a:pt x="0" y="1"/>
                  </a:cubicBez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44;p68">
              <a:extLst>
                <a:ext uri="{FF2B5EF4-FFF2-40B4-BE49-F238E27FC236}">
                  <a16:creationId xmlns:a16="http://schemas.microsoft.com/office/drawing/2014/main" id="{2F521F66-A005-4AD6-8D6D-97CEF5979620}"/>
                </a:ext>
              </a:extLst>
            </p:cNvPr>
            <p:cNvSpPr/>
            <p:nvPr/>
          </p:nvSpPr>
          <p:spPr>
            <a:xfrm>
              <a:off x="-691700" y="3673325"/>
              <a:ext cx="67575" cy="34200"/>
            </a:xfrm>
            <a:custGeom>
              <a:avLst/>
              <a:gdLst/>
              <a:ahLst/>
              <a:cxnLst/>
              <a:rect l="l" t="t" r="r" b="b"/>
              <a:pathLst>
                <a:path w="2703" h="1368" fill="none" extrusionOk="0">
                  <a:moveTo>
                    <a:pt x="1" y="1195"/>
                  </a:moveTo>
                  <a:lnTo>
                    <a:pt x="1603" y="1367"/>
                  </a:lnTo>
                  <a:lnTo>
                    <a:pt x="2703" y="1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45;p68">
              <a:extLst>
                <a:ext uri="{FF2B5EF4-FFF2-40B4-BE49-F238E27FC236}">
                  <a16:creationId xmlns:a16="http://schemas.microsoft.com/office/drawing/2014/main" id="{E3494862-3C55-4A74-801C-09C360C436C0}"/>
                </a:ext>
              </a:extLst>
            </p:cNvPr>
            <p:cNvSpPr/>
            <p:nvPr/>
          </p:nvSpPr>
          <p:spPr>
            <a:xfrm>
              <a:off x="-731750" y="3607725"/>
              <a:ext cx="94275" cy="51875"/>
            </a:xfrm>
            <a:custGeom>
              <a:avLst/>
              <a:gdLst/>
              <a:ahLst/>
              <a:cxnLst/>
              <a:rect l="l" t="t" r="r" b="b"/>
              <a:pathLst>
                <a:path w="3771" h="2075" fill="none" extrusionOk="0">
                  <a:moveTo>
                    <a:pt x="0" y="1446"/>
                  </a:moveTo>
                  <a:lnTo>
                    <a:pt x="2278" y="2075"/>
                  </a:lnTo>
                  <a:lnTo>
                    <a:pt x="3771" y="1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46;p68">
              <a:extLst>
                <a:ext uri="{FF2B5EF4-FFF2-40B4-BE49-F238E27FC236}">
                  <a16:creationId xmlns:a16="http://schemas.microsoft.com/office/drawing/2014/main" id="{9206A09E-01E2-40E9-A99F-C2D9FB6C8318}"/>
                </a:ext>
              </a:extLst>
            </p:cNvPr>
            <p:cNvSpPr/>
            <p:nvPr/>
          </p:nvSpPr>
          <p:spPr>
            <a:xfrm>
              <a:off x="-713700" y="3603800"/>
              <a:ext cx="31050" cy="17325"/>
            </a:xfrm>
            <a:custGeom>
              <a:avLst/>
              <a:gdLst/>
              <a:ahLst/>
              <a:cxnLst/>
              <a:rect l="l" t="t" r="r" b="b"/>
              <a:pathLst>
                <a:path w="1242" h="693" fill="none" extrusionOk="0">
                  <a:moveTo>
                    <a:pt x="1" y="456"/>
                  </a:moveTo>
                  <a:lnTo>
                    <a:pt x="802" y="692"/>
                  </a:lnTo>
                  <a:lnTo>
                    <a:pt x="1242" y="1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47;p68">
              <a:extLst>
                <a:ext uri="{FF2B5EF4-FFF2-40B4-BE49-F238E27FC236}">
                  <a16:creationId xmlns:a16="http://schemas.microsoft.com/office/drawing/2014/main" id="{BA773835-337A-4A49-A634-4C704FC2EA7A}"/>
                </a:ext>
              </a:extLst>
            </p:cNvPr>
            <p:cNvSpPr/>
            <p:nvPr/>
          </p:nvSpPr>
          <p:spPr>
            <a:xfrm>
              <a:off x="-725875" y="3572775"/>
              <a:ext cx="31050" cy="20050"/>
            </a:xfrm>
            <a:custGeom>
              <a:avLst/>
              <a:gdLst/>
              <a:ahLst/>
              <a:cxnLst/>
              <a:rect l="l" t="t" r="r" b="b"/>
              <a:pathLst>
                <a:path w="1242" h="802" fill="none" extrusionOk="0">
                  <a:moveTo>
                    <a:pt x="1" y="535"/>
                  </a:moveTo>
                  <a:lnTo>
                    <a:pt x="833" y="802"/>
                  </a:lnTo>
                  <a:lnTo>
                    <a:pt x="1242" y="1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48;p68">
              <a:extLst>
                <a:ext uri="{FF2B5EF4-FFF2-40B4-BE49-F238E27FC236}">
                  <a16:creationId xmlns:a16="http://schemas.microsoft.com/office/drawing/2014/main" id="{6A2B292D-FE24-41F4-A0DA-94122A308369}"/>
                </a:ext>
              </a:extLst>
            </p:cNvPr>
            <p:cNvSpPr/>
            <p:nvPr/>
          </p:nvSpPr>
          <p:spPr>
            <a:xfrm>
              <a:off x="-736075" y="3544500"/>
              <a:ext cx="29875" cy="16900"/>
            </a:xfrm>
            <a:custGeom>
              <a:avLst/>
              <a:gdLst/>
              <a:ahLst/>
              <a:cxnLst/>
              <a:rect l="l" t="t" r="r" b="b"/>
              <a:pathLst>
                <a:path w="1195" h="676" fill="none" extrusionOk="0">
                  <a:moveTo>
                    <a:pt x="0" y="472"/>
                  </a:moveTo>
                  <a:lnTo>
                    <a:pt x="739" y="676"/>
                  </a:lnTo>
                  <a:lnTo>
                    <a:pt x="1194" y="0"/>
                  </a:lnTo>
                </a:path>
              </a:pathLst>
            </a:custGeom>
            <a:noFill/>
            <a:ln w="3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49;p68">
              <a:extLst>
                <a:ext uri="{FF2B5EF4-FFF2-40B4-BE49-F238E27FC236}">
                  <a16:creationId xmlns:a16="http://schemas.microsoft.com/office/drawing/2014/main" id="{952FEF62-8E69-455A-8375-221296FB7E55}"/>
                </a:ext>
              </a:extLst>
            </p:cNvPr>
            <p:cNvSpPr/>
            <p:nvPr/>
          </p:nvSpPr>
          <p:spPr>
            <a:xfrm>
              <a:off x="-1075825" y="3692975"/>
              <a:ext cx="714075" cy="132775"/>
            </a:xfrm>
            <a:custGeom>
              <a:avLst/>
              <a:gdLst/>
              <a:ahLst/>
              <a:cxnLst/>
              <a:rect l="l" t="t" r="r" b="b"/>
              <a:pathLst>
                <a:path w="28563" h="5311" extrusionOk="0">
                  <a:moveTo>
                    <a:pt x="1367" y="0"/>
                  </a:moveTo>
                  <a:cubicBezTo>
                    <a:pt x="613" y="0"/>
                    <a:pt x="0" y="613"/>
                    <a:pt x="0" y="1367"/>
                  </a:cubicBezTo>
                  <a:lnTo>
                    <a:pt x="0" y="3944"/>
                  </a:lnTo>
                  <a:cubicBezTo>
                    <a:pt x="0" y="4698"/>
                    <a:pt x="613" y="5310"/>
                    <a:pt x="1367" y="5310"/>
                  </a:cubicBezTo>
                  <a:lnTo>
                    <a:pt x="27196" y="5310"/>
                  </a:lnTo>
                  <a:cubicBezTo>
                    <a:pt x="27950" y="5310"/>
                    <a:pt x="28563" y="4698"/>
                    <a:pt x="28563" y="3944"/>
                  </a:cubicBezTo>
                  <a:lnTo>
                    <a:pt x="28563" y="1367"/>
                  </a:lnTo>
                  <a:cubicBezTo>
                    <a:pt x="28563" y="613"/>
                    <a:pt x="27950" y="0"/>
                    <a:pt x="27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50;p68">
              <a:extLst>
                <a:ext uri="{FF2B5EF4-FFF2-40B4-BE49-F238E27FC236}">
                  <a16:creationId xmlns:a16="http://schemas.microsoft.com/office/drawing/2014/main" id="{603BDFCD-5072-43C9-B1AA-A3ABC4010AC7}"/>
                </a:ext>
              </a:extLst>
            </p:cNvPr>
            <p:cNvSpPr/>
            <p:nvPr/>
          </p:nvSpPr>
          <p:spPr>
            <a:xfrm>
              <a:off x="-1075825" y="3777800"/>
              <a:ext cx="714075" cy="47950"/>
            </a:xfrm>
            <a:custGeom>
              <a:avLst/>
              <a:gdLst/>
              <a:ahLst/>
              <a:cxnLst/>
              <a:rect l="l" t="t" r="r" b="b"/>
              <a:pathLst>
                <a:path w="28563" h="1918" extrusionOk="0">
                  <a:moveTo>
                    <a:pt x="0" y="1"/>
                  </a:moveTo>
                  <a:lnTo>
                    <a:pt x="0" y="943"/>
                  </a:lnTo>
                  <a:cubicBezTo>
                    <a:pt x="0" y="1477"/>
                    <a:pt x="440" y="1917"/>
                    <a:pt x="974" y="1917"/>
                  </a:cubicBezTo>
                  <a:lnTo>
                    <a:pt x="27589" y="1917"/>
                  </a:lnTo>
                  <a:cubicBezTo>
                    <a:pt x="28123" y="1917"/>
                    <a:pt x="28563" y="1477"/>
                    <a:pt x="28563" y="943"/>
                  </a:cubicBezTo>
                  <a:lnTo>
                    <a:pt x="28563" y="1"/>
                  </a:lnTo>
                  <a:cubicBezTo>
                    <a:pt x="28563" y="535"/>
                    <a:pt x="28123" y="975"/>
                    <a:pt x="27589" y="975"/>
                  </a:cubicBezTo>
                  <a:lnTo>
                    <a:pt x="974" y="975"/>
                  </a:lnTo>
                  <a:cubicBezTo>
                    <a:pt x="440" y="975"/>
                    <a:pt x="0" y="535"/>
                    <a:pt x="0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51;p68">
              <a:extLst>
                <a:ext uri="{FF2B5EF4-FFF2-40B4-BE49-F238E27FC236}">
                  <a16:creationId xmlns:a16="http://schemas.microsoft.com/office/drawing/2014/main" id="{2E120461-9A0C-428F-BEEE-307DFE66CE88}"/>
                </a:ext>
              </a:extLst>
            </p:cNvPr>
            <p:cNvSpPr/>
            <p:nvPr/>
          </p:nvSpPr>
          <p:spPr>
            <a:xfrm>
              <a:off x="-1041275" y="3692975"/>
              <a:ext cx="3575" cy="61300"/>
            </a:xfrm>
            <a:custGeom>
              <a:avLst/>
              <a:gdLst/>
              <a:ahLst/>
              <a:cxnLst/>
              <a:rect l="l" t="t" r="r" b="b"/>
              <a:pathLst>
                <a:path w="143" h="2452" extrusionOk="0">
                  <a:moveTo>
                    <a:pt x="1" y="0"/>
                  </a:moveTo>
                  <a:lnTo>
                    <a:pt x="1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52;p68">
              <a:extLst>
                <a:ext uri="{FF2B5EF4-FFF2-40B4-BE49-F238E27FC236}">
                  <a16:creationId xmlns:a16="http://schemas.microsoft.com/office/drawing/2014/main" id="{BC2BB0E2-578C-4A0D-A087-5785137CA3D6}"/>
                </a:ext>
              </a:extLst>
            </p:cNvPr>
            <p:cNvSpPr/>
            <p:nvPr/>
          </p:nvSpPr>
          <p:spPr>
            <a:xfrm>
              <a:off x="-996500" y="3692975"/>
              <a:ext cx="3575" cy="61300"/>
            </a:xfrm>
            <a:custGeom>
              <a:avLst/>
              <a:gdLst/>
              <a:ahLst/>
              <a:cxnLst/>
              <a:rect l="l" t="t" r="r" b="b"/>
              <a:pathLst>
                <a:path w="143" h="2452" extrusionOk="0">
                  <a:moveTo>
                    <a:pt x="1" y="0"/>
                  </a:moveTo>
                  <a:lnTo>
                    <a:pt x="1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53;p68">
              <a:extLst>
                <a:ext uri="{FF2B5EF4-FFF2-40B4-BE49-F238E27FC236}">
                  <a16:creationId xmlns:a16="http://schemas.microsoft.com/office/drawing/2014/main" id="{B4002CEE-3387-41CB-96AC-AAD4F48E6D40}"/>
                </a:ext>
              </a:extLst>
            </p:cNvPr>
            <p:cNvSpPr/>
            <p:nvPr/>
          </p:nvSpPr>
          <p:spPr>
            <a:xfrm>
              <a:off x="-103457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54;p68">
              <a:extLst>
                <a:ext uri="{FF2B5EF4-FFF2-40B4-BE49-F238E27FC236}">
                  <a16:creationId xmlns:a16="http://schemas.microsoft.com/office/drawing/2014/main" id="{F129F664-A5CB-4AB3-A443-7AD20EDD28C8}"/>
                </a:ext>
              </a:extLst>
            </p:cNvPr>
            <p:cNvSpPr/>
            <p:nvPr/>
          </p:nvSpPr>
          <p:spPr>
            <a:xfrm>
              <a:off x="-10267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55;p68">
              <a:extLst>
                <a:ext uri="{FF2B5EF4-FFF2-40B4-BE49-F238E27FC236}">
                  <a16:creationId xmlns:a16="http://schemas.microsoft.com/office/drawing/2014/main" id="{B4F052E5-0FAB-42D7-BF73-ABEEC26FF321}"/>
                </a:ext>
              </a:extLst>
            </p:cNvPr>
            <p:cNvSpPr/>
            <p:nvPr/>
          </p:nvSpPr>
          <p:spPr>
            <a:xfrm>
              <a:off x="-101887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56;p68">
              <a:extLst>
                <a:ext uri="{FF2B5EF4-FFF2-40B4-BE49-F238E27FC236}">
                  <a16:creationId xmlns:a16="http://schemas.microsoft.com/office/drawing/2014/main" id="{684BC16F-32B1-4FB8-AE83-592DDADC33D7}"/>
                </a:ext>
              </a:extLst>
            </p:cNvPr>
            <p:cNvSpPr/>
            <p:nvPr/>
          </p:nvSpPr>
          <p:spPr>
            <a:xfrm>
              <a:off x="-101102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57;p68">
              <a:extLst>
                <a:ext uri="{FF2B5EF4-FFF2-40B4-BE49-F238E27FC236}">
                  <a16:creationId xmlns:a16="http://schemas.microsoft.com/office/drawing/2014/main" id="{F4B34356-3469-4CEC-A19C-D0318A0B1559}"/>
                </a:ext>
              </a:extLst>
            </p:cNvPr>
            <p:cNvSpPr/>
            <p:nvPr/>
          </p:nvSpPr>
          <p:spPr>
            <a:xfrm>
              <a:off x="-100317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58;p68">
              <a:extLst>
                <a:ext uri="{FF2B5EF4-FFF2-40B4-BE49-F238E27FC236}">
                  <a16:creationId xmlns:a16="http://schemas.microsoft.com/office/drawing/2014/main" id="{3CA086FA-8FAC-4D08-9090-0A5614E52B13}"/>
                </a:ext>
              </a:extLst>
            </p:cNvPr>
            <p:cNvSpPr/>
            <p:nvPr/>
          </p:nvSpPr>
          <p:spPr>
            <a:xfrm>
              <a:off x="-951325" y="3692975"/>
              <a:ext cx="3575" cy="61300"/>
            </a:xfrm>
            <a:custGeom>
              <a:avLst/>
              <a:gdLst/>
              <a:ahLst/>
              <a:cxnLst/>
              <a:rect l="l" t="t" r="r" b="b"/>
              <a:pathLst>
                <a:path w="143" h="2452" extrusionOk="0">
                  <a:moveTo>
                    <a:pt x="1" y="0"/>
                  </a:moveTo>
                  <a:lnTo>
                    <a:pt x="1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59;p68">
              <a:extLst>
                <a:ext uri="{FF2B5EF4-FFF2-40B4-BE49-F238E27FC236}">
                  <a16:creationId xmlns:a16="http://schemas.microsoft.com/office/drawing/2014/main" id="{1CD9C047-E38D-49B6-9896-02A6FA3B788F}"/>
                </a:ext>
              </a:extLst>
            </p:cNvPr>
            <p:cNvSpPr/>
            <p:nvPr/>
          </p:nvSpPr>
          <p:spPr>
            <a:xfrm>
              <a:off x="-98942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60;p68">
              <a:extLst>
                <a:ext uri="{FF2B5EF4-FFF2-40B4-BE49-F238E27FC236}">
                  <a16:creationId xmlns:a16="http://schemas.microsoft.com/office/drawing/2014/main" id="{E11DB4B1-5229-4B72-A0E7-B4B08E6971C8}"/>
                </a:ext>
              </a:extLst>
            </p:cNvPr>
            <p:cNvSpPr/>
            <p:nvPr/>
          </p:nvSpPr>
          <p:spPr>
            <a:xfrm>
              <a:off x="-98157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1;p68">
              <a:extLst>
                <a:ext uri="{FF2B5EF4-FFF2-40B4-BE49-F238E27FC236}">
                  <a16:creationId xmlns:a16="http://schemas.microsoft.com/office/drawing/2014/main" id="{B39FBA1E-A7D6-4830-BF59-04FC28C5216B}"/>
                </a:ext>
              </a:extLst>
            </p:cNvPr>
            <p:cNvSpPr/>
            <p:nvPr/>
          </p:nvSpPr>
          <p:spPr>
            <a:xfrm>
              <a:off x="-97370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62;p68">
              <a:extLst>
                <a:ext uri="{FF2B5EF4-FFF2-40B4-BE49-F238E27FC236}">
                  <a16:creationId xmlns:a16="http://schemas.microsoft.com/office/drawing/2014/main" id="{9024DDCA-81FA-4F31-92B4-95DA39B33E94}"/>
                </a:ext>
              </a:extLst>
            </p:cNvPr>
            <p:cNvSpPr/>
            <p:nvPr/>
          </p:nvSpPr>
          <p:spPr>
            <a:xfrm>
              <a:off x="-9658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63;p68">
              <a:extLst>
                <a:ext uri="{FF2B5EF4-FFF2-40B4-BE49-F238E27FC236}">
                  <a16:creationId xmlns:a16="http://schemas.microsoft.com/office/drawing/2014/main" id="{045CC426-9C4F-4DA0-BB17-D5D9CD5F34F5}"/>
                </a:ext>
              </a:extLst>
            </p:cNvPr>
            <p:cNvSpPr/>
            <p:nvPr/>
          </p:nvSpPr>
          <p:spPr>
            <a:xfrm>
              <a:off x="-95800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64;p68">
              <a:extLst>
                <a:ext uri="{FF2B5EF4-FFF2-40B4-BE49-F238E27FC236}">
                  <a16:creationId xmlns:a16="http://schemas.microsoft.com/office/drawing/2014/main" id="{B139189A-A56B-48C7-9147-7795F651CE01}"/>
                </a:ext>
              </a:extLst>
            </p:cNvPr>
            <p:cNvSpPr/>
            <p:nvPr/>
          </p:nvSpPr>
          <p:spPr>
            <a:xfrm>
              <a:off x="-904975" y="3692975"/>
              <a:ext cx="3575" cy="61300"/>
            </a:xfrm>
            <a:custGeom>
              <a:avLst/>
              <a:gdLst/>
              <a:ahLst/>
              <a:cxnLst/>
              <a:rect l="l" t="t" r="r" b="b"/>
              <a:pathLst>
                <a:path w="143" h="2452" extrusionOk="0">
                  <a:moveTo>
                    <a:pt x="1" y="0"/>
                  </a:moveTo>
                  <a:lnTo>
                    <a:pt x="1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765;p68">
              <a:extLst>
                <a:ext uri="{FF2B5EF4-FFF2-40B4-BE49-F238E27FC236}">
                  <a16:creationId xmlns:a16="http://schemas.microsoft.com/office/drawing/2014/main" id="{F27C4481-D7C5-4CB5-BCF3-E404063B084F}"/>
                </a:ext>
              </a:extLst>
            </p:cNvPr>
            <p:cNvSpPr/>
            <p:nvPr/>
          </p:nvSpPr>
          <p:spPr>
            <a:xfrm>
              <a:off x="-94307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766;p68">
              <a:extLst>
                <a:ext uri="{FF2B5EF4-FFF2-40B4-BE49-F238E27FC236}">
                  <a16:creationId xmlns:a16="http://schemas.microsoft.com/office/drawing/2014/main" id="{16C28BC4-EB16-4259-B69C-786715FFB517}"/>
                </a:ext>
              </a:extLst>
            </p:cNvPr>
            <p:cNvSpPr/>
            <p:nvPr/>
          </p:nvSpPr>
          <p:spPr>
            <a:xfrm>
              <a:off x="-93522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767;p68">
              <a:extLst>
                <a:ext uri="{FF2B5EF4-FFF2-40B4-BE49-F238E27FC236}">
                  <a16:creationId xmlns:a16="http://schemas.microsoft.com/office/drawing/2014/main" id="{5568F232-E1E4-4B32-9417-9AC354A246E3}"/>
                </a:ext>
              </a:extLst>
            </p:cNvPr>
            <p:cNvSpPr/>
            <p:nvPr/>
          </p:nvSpPr>
          <p:spPr>
            <a:xfrm>
              <a:off x="-9273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768;p68">
              <a:extLst>
                <a:ext uri="{FF2B5EF4-FFF2-40B4-BE49-F238E27FC236}">
                  <a16:creationId xmlns:a16="http://schemas.microsoft.com/office/drawing/2014/main" id="{EB6077F1-E215-4411-9916-2C38D9ACFA5F}"/>
                </a:ext>
              </a:extLst>
            </p:cNvPr>
            <p:cNvSpPr/>
            <p:nvPr/>
          </p:nvSpPr>
          <p:spPr>
            <a:xfrm>
              <a:off x="-91950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769;p68">
              <a:extLst>
                <a:ext uri="{FF2B5EF4-FFF2-40B4-BE49-F238E27FC236}">
                  <a16:creationId xmlns:a16="http://schemas.microsoft.com/office/drawing/2014/main" id="{7C3B63E5-3F37-4D87-8882-EE3EB74CBC1A}"/>
                </a:ext>
              </a:extLst>
            </p:cNvPr>
            <p:cNvSpPr/>
            <p:nvPr/>
          </p:nvSpPr>
          <p:spPr>
            <a:xfrm>
              <a:off x="-9116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770;p68">
              <a:extLst>
                <a:ext uri="{FF2B5EF4-FFF2-40B4-BE49-F238E27FC236}">
                  <a16:creationId xmlns:a16="http://schemas.microsoft.com/office/drawing/2014/main" id="{8A09F145-D672-421D-B7FA-445227ECFDB1}"/>
                </a:ext>
              </a:extLst>
            </p:cNvPr>
            <p:cNvSpPr/>
            <p:nvPr/>
          </p:nvSpPr>
          <p:spPr>
            <a:xfrm>
              <a:off x="-859400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1" y="245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771;p68">
              <a:extLst>
                <a:ext uri="{FF2B5EF4-FFF2-40B4-BE49-F238E27FC236}">
                  <a16:creationId xmlns:a16="http://schemas.microsoft.com/office/drawing/2014/main" id="{D6F5E59C-8117-4C4D-AC96-1C1C274B5B52}"/>
                </a:ext>
              </a:extLst>
            </p:cNvPr>
            <p:cNvSpPr/>
            <p:nvPr/>
          </p:nvSpPr>
          <p:spPr>
            <a:xfrm>
              <a:off x="-89790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772;p68">
              <a:extLst>
                <a:ext uri="{FF2B5EF4-FFF2-40B4-BE49-F238E27FC236}">
                  <a16:creationId xmlns:a16="http://schemas.microsoft.com/office/drawing/2014/main" id="{10774921-D154-41D5-8E15-2F0AFAA8CA4E}"/>
                </a:ext>
              </a:extLst>
            </p:cNvPr>
            <p:cNvSpPr/>
            <p:nvPr/>
          </p:nvSpPr>
          <p:spPr>
            <a:xfrm>
              <a:off x="-8896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773;p68">
              <a:extLst>
                <a:ext uri="{FF2B5EF4-FFF2-40B4-BE49-F238E27FC236}">
                  <a16:creationId xmlns:a16="http://schemas.microsoft.com/office/drawing/2014/main" id="{2554FA43-6DA1-42D7-B80B-95076F3F5DD1}"/>
                </a:ext>
              </a:extLst>
            </p:cNvPr>
            <p:cNvSpPr/>
            <p:nvPr/>
          </p:nvSpPr>
          <p:spPr>
            <a:xfrm>
              <a:off x="-88180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774;p68">
              <a:extLst>
                <a:ext uri="{FF2B5EF4-FFF2-40B4-BE49-F238E27FC236}">
                  <a16:creationId xmlns:a16="http://schemas.microsoft.com/office/drawing/2014/main" id="{6081DFF1-6727-49B6-90DB-657CFF96AFE4}"/>
                </a:ext>
              </a:extLst>
            </p:cNvPr>
            <p:cNvSpPr/>
            <p:nvPr/>
          </p:nvSpPr>
          <p:spPr>
            <a:xfrm>
              <a:off x="-8743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775;p68">
              <a:extLst>
                <a:ext uri="{FF2B5EF4-FFF2-40B4-BE49-F238E27FC236}">
                  <a16:creationId xmlns:a16="http://schemas.microsoft.com/office/drawing/2014/main" id="{A3ACCBF9-155F-4822-8701-F60C9E42C153}"/>
                </a:ext>
              </a:extLst>
            </p:cNvPr>
            <p:cNvSpPr/>
            <p:nvPr/>
          </p:nvSpPr>
          <p:spPr>
            <a:xfrm>
              <a:off x="-86610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776;p68">
              <a:extLst>
                <a:ext uri="{FF2B5EF4-FFF2-40B4-BE49-F238E27FC236}">
                  <a16:creationId xmlns:a16="http://schemas.microsoft.com/office/drawing/2014/main" id="{6523EF0A-81B5-4460-92BB-ED7D0BD70FBD}"/>
                </a:ext>
              </a:extLst>
            </p:cNvPr>
            <p:cNvSpPr/>
            <p:nvPr/>
          </p:nvSpPr>
          <p:spPr>
            <a:xfrm>
              <a:off x="-813075" y="3692975"/>
              <a:ext cx="3575" cy="61300"/>
            </a:xfrm>
            <a:custGeom>
              <a:avLst/>
              <a:gdLst/>
              <a:ahLst/>
              <a:cxnLst/>
              <a:rect l="l" t="t" r="r" b="b"/>
              <a:pathLst>
                <a:path w="143" h="2452" extrusionOk="0">
                  <a:moveTo>
                    <a:pt x="1" y="0"/>
                  </a:moveTo>
                  <a:lnTo>
                    <a:pt x="1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777;p68">
              <a:extLst>
                <a:ext uri="{FF2B5EF4-FFF2-40B4-BE49-F238E27FC236}">
                  <a16:creationId xmlns:a16="http://schemas.microsoft.com/office/drawing/2014/main" id="{1B835B87-6BF9-443D-B658-AE9C3BA86288}"/>
                </a:ext>
              </a:extLst>
            </p:cNvPr>
            <p:cNvSpPr/>
            <p:nvPr/>
          </p:nvSpPr>
          <p:spPr>
            <a:xfrm>
              <a:off x="-8511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778;p68">
              <a:extLst>
                <a:ext uri="{FF2B5EF4-FFF2-40B4-BE49-F238E27FC236}">
                  <a16:creationId xmlns:a16="http://schemas.microsoft.com/office/drawing/2014/main" id="{8B75F601-DD85-47F1-BAB7-33AB0C9F488A}"/>
                </a:ext>
              </a:extLst>
            </p:cNvPr>
            <p:cNvSpPr/>
            <p:nvPr/>
          </p:nvSpPr>
          <p:spPr>
            <a:xfrm>
              <a:off x="-84330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779;p68">
              <a:extLst>
                <a:ext uri="{FF2B5EF4-FFF2-40B4-BE49-F238E27FC236}">
                  <a16:creationId xmlns:a16="http://schemas.microsoft.com/office/drawing/2014/main" id="{C535DF35-9948-4AEA-A5B6-61BCFF4BEC2B}"/>
                </a:ext>
              </a:extLst>
            </p:cNvPr>
            <p:cNvSpPr/>
            <p:nvPr/>
          </p:nvSpPr>
          <p:spPr>
            <a:xfrm>
              <a:off x="-8354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780;p68">
              <a:extLst>
                <a:ext uri="{FF2B5EF4-FFF2-40B4-BE49-F238E27FC236}">
                  <a16:creationId xmlns:a16="http://schemas.microsoft.com/office/drawing/2014/main" id="{0B985682-0878-45D5-A094-66921EFC7F06}"/>
                </a:ext>
              </a:extLst>
            </p:cNvPr>
            <p:cNvSpPr/>
            <p:nvPr/>
          </p:nvSpPr>
          <p:spPr>
            <a:xfrm>
              <a:off x="-82760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781;p68">
              <a:extLst>
                <a:ext uri="{FF2B5EF4-FFF2-40B4-BE49-F238E27FC236}">
                  <a16:creationId xmlns:a16="http://schemas.microsoft.com/office/drawing/2014/main" id="{2A71366D-5225-4D3F-9050-B5D4D934B913}"/>
                </a:ext>
              </a:extLst>
            </p:cNvPr>
            <p:cNvSpPr/>
            <p:nvPr/>
          </p:nvSpPr>
          <p:spPr>
            <a:xfrm>
              <a:off x="-81975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782;p68">
              <a:extLst>
                <a:ext uri="{FF2B5EF4-FFF2-40B4-BE49-F238E27FC236}">
                  <a16:creationId xmlns:a16="http://schemas.microsoft.com/office/drawing/2014/main" id="{51155873-A767-495E-980A-4A92FBC4734B}"/>
                </a:ext>
              </a:extLst>
            </p:cNvPr>
            <p:cNvSpPr/>
            <p:nvPr/>
          </p:nvSpPr>
          <p:spPr>
            <a:xfrm>
              <a:off x="-767500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783;p68">
              <a:extLst>
                <a:ext uri="{FF2B5EF4-FFF2-40B4-BE49-F238E27FC236}">
                  <a16:creationId xmlns:a16="http://schemas.microsoft.com/office/drawing/2014/main" id="{AE6E22D7-1CC2-4242-8AC2-BCF699C052C3}"/>
                </a:ext>
              </a:extLst>
            </p:cNvPr>
            <p:cNvSpPr/>
            <p:nvPr/>
          </p:nvSpPr>
          <p:spPr>
            <a:xfrm>
              <a:off x="-80600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784;p68">
              <a:extLst>
                <a:ext uri="{FF2B5EF4-FFF2-40B4-BE49-F238E27FC236}">
                  <a16:creationId xmlns:a16="http://schemas.microsoft.com/office/drawing/2014/main" id="{70769E29-7AC2-4076-8991-91FD38AF377A}"/>
                </a:ext>
              </a:extLst>
            </p:cNvPr>
            <p:cNvSpPr/>
            <p:nvPr/>
          </p:nvSpPr>
          <p:spPr>
            <a:xfrm>
              <a:off x="-79815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785;p68">
              <a:extLst>
                <a:ext uri="{FF2B5EF4-FFF2-40B4-BE49-F238E27FC236}">
                  <a16:creationId xmlns:a16="http://schemas.microsoft.com/office/drawing/2014/main" id="{FCE44C4C-4E71-404D-95B5-22971EDA5DBB}"/>
                </a:ext>
              </a:extLst>
            </p:cNvPr>
            <p:cNvSpPr/>
            <p:nvPr/>
          </p:nvSpPr>
          <p:spPr>
            <a:xfrm>
              <a:off x="-79027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786;p68">
              <a:extLst>
                <a:ext uri="{FF2B5EF4-FFF2-40B4-BE49-F238E27FC236}">
                  <a16:creationId xmlns:a16="http://schemas.microsoft.com/office/drawing/2014/main" id="{E3599796-7C11-4342-8B2E-FC152C2B36AE}"/>
                </a:ext>
              </a:extLst>
            </p:cNvPr>
            <p:cNvSpPr/>
            <p:nvPr/>
          </p:nvSpPr>
          <p:spPr>
            <a:xfrm>
              <a:off x="-7820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787;p68">
              <a:extLst>
                <a:ext uri="{FF2B5EF4-FFF2-40B4-BE49-F238E27FC236}">
                  <a16:creationId xmlns:a16="http://schemas.microsoft.com/office/drawing/2014/main" id="{419D2152-EF46-40B5-8918-C0D319B89AD6}"/>
                </a:ext>
              </a:extLst>
            </p:cNvPr>
            <p:cNvSpPr/>
            <p:nvPr/>
          </p:nvSpPr>
          <p:spPr>
            <a:xfrm>
              <a:off x="-77457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788;p68">
              <a:extLst>
                <a:ext uri="{FF2B5EF4-FFF2-40B4-BE49-F238E27FC236}">
                  <a16:creationId xmlns:a16="http://schemas.microsoft.com/office/drawing/2014/main" id="{498EE8D3-B3DC-42F1-AC03-ABB8877153AD}"/>
                </a:ext>
              </a:extLst>
            </p:cNvPr>
            <p:cNvSpPr/>
            <p:nvPr/>
          </p:nvSpPr>
          <p:spPr>
            <a:xfrm>
              <a:off x="-721150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789;p68">
              <a:extLst>
                <a:ext uri="{FF2B5EF4-FFF2-40B4-BE49-F238E27FC236}">
                  <a16:creationId xmlns:a16="http://schemas.microsoft.com/office/drawing/2014/main" id="{9C12D5B1-EBB2-471A-ABA5-B5A1FCB0F275}"/>
                </a:ext>
              </a:extLst>
            </p:cNvPr>
            <p:cNvSpPr/>
            <p:nvPr/>
          </p:nvSpPr>
          <p:spPr>
            <a:xfrm>
              <a:off x="-75965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790;p68">
              <a:extLst>
                <a:ext uri="{FF2B5EF4-FFF2-40B4-BE49-F238E27FC236}">
                  <a16:creationId xmlns:a16="http://schemas.microsoft.com/office/drawing/2014/main" id="{522CD4E8-17FD-4F79-B568-ABEBC4644B90}"/>
                </a:ext>
              </a:extLst>
            </p:cNvPr>
            <p:cNvSpPr/>
            <p:nvPr/>
          </p:nvSpPr>
          <p:spPr>
            <a:xfrm>
              <a:off x="-75180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791;p68">
              <a:extLst>
                <a:ext uri="{FF2B5EF4-FFF2-40B4-BE49-F238E27FC236}">
                  <a16:creationId xmlns:a16="http://schemas.microsoft.com/office/drawing/2014/main" id="{036F18B1-DBCE-409C-9865-7B3C9EF45A9D}"/>
                </a:ext>
              </a:extLst>
            </p:cNvPr>
            <p:cNvSpPr/>
            <p:nvPr/>
          </p:nvSpPr>
          <p:spPr>
            <a:xfrm>
              <a:off x="-7439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792;p68">
              <a:extLst>
                <a:ext uri="{FF2B5EF4-FFF2-40B4-BE49-F238E27FC236}">
                  <a16:creationId xmlns:a16="http://schemas.microsoft.com/office/drawing/2014/main" id="{F32E67ED-045B-4C45-83AE-29BE817A8132}"/>
                </a:ext>
              </a:extLst>
            </p:cNvPr>
            <p:cNvSpPr/>
            <p:nvPr/>
          </p:nvSpPr>
          <p:spPr>
            <a:xfrm>
              <a:off x="-73607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793;p68">
              <a:extLst>
                <a:ext uri="{FF2B5EF4-FFF2-40B4-BE49-F238E27FC236}">
                  <a16:creationId xmlns:a16="http://schemas.microsoft.com/office/drawing/2014/main" id="{A70BD803-08E2-4146-96B6-797053CD9359}"/>
                </a:ext>
              </a:extLst>
            </p:cNvPr>
            <p:cNvSpPr/>
            <p:nvPr/>
          </p:nvSpPr>
          <p:spPr>
            <a:xfrm>
              <a:off x="-7282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794;p68">
              <a:extLst>
                <a:ext uri="{FF2B5EF4-FFF2-40B4-BE49-F238E27FC236}">
                  <a16:creationId xmlns:a16="http://schemas.microsoft.com/office/drawing/2014/main" id="{ED80D74F-AB21-4780-989D-1F2833744307}"/>
                </a:ext>
              </a:extLst>
            </p:cNvPr>
            <p:cNvSpPr/>
            <p:nvPr/>
          </p:nvSpPr>
          <p:spPr>
            <a:xfrm>
              <a:off x="-675975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1" y="245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795;p68">
              <a:extLst>
                <a:ext uri="{FF2B5EF4-FFF2-40B4-BE49-F238E27FC236}">
                  <a16:creationId xmlns:a16="http://schemas.microsoft.com/office/drawing/2014/main" id="{3A5B880D-10B0-41A6-8036-13E33E436E30}"/>
                </a:ext>
              </a:extLst>
            </p:cNvPr>
            <p:cNvSpPr/>
            <p:nvPr/>
          </p:nvSpPr>
          <p:spPr>
            <a:xfrm>
              <a:off x="-71407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796;p68">
              <a:extLst>
                <a:ext uri="{FF2B5EF4-FFF2-40B4-BE49-F238E27FC236}">
                  <a16:creationId xmlns:a16="http://schemas.microsoft.com/office/drawing/2014/main" id="{C74D2D2A-EEFA-4238-A1D3-B8D608AD9637}"/>
                </a:ext>
              </a:extLst>
            </p:cNvPr>
            <p:cNvSpPr/>
            <p:nvPr/>
          </p:nvSpPr>
          <p:spPr>
            <a:xfrm>
              <a:off x="-7062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797;p68">
              <a:extLst>
                <a:ext uri="{FF2B5EF4-FFF2-40B4-BE49-F238E27FC236}">
                  <a16:creationId xmlns:a16="http://schemas.microsoft.com/office/drawing/2014/main" id="{5D83A522-74A9-4E33-B517-54567234EE9C}"/>
                </a:ext>
              </a:extLst>
            </p:cNvPr>
            <p:cNvSpPr/>
            <p:nvPr/>
          </p:nvSpPr>
          <p:spPr>
            <a:xfrm>
              <a:off x="-69837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798;p68">
              <a:extLst>
                <a:ext uri="{FF2B5EF4-FFF2-40B4-BE49-F238E27FC236}">
                  <a16:creationId xmlns:a16="http://schemas.microsoft.com/office/drawing/2014/main" id="{49D8AF14-47ED-4666-B363-0233C3DF9AAB}"/>
                </a:ext>
              </a:extLst>
            </p:cNvPr>
            <p:cNvSpPr/>
            <p:nvPr/>
          </p:nvSpPr>
          <p:spPr>
            <a:xfrm>
              <a:off x="-69052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799;p68">
              <a:extLst>
                <a:ext uri="{FF2B5EF4-FFF2-40B4-BE49-F238E27FC236}">
                  <a16:creationId xmlns:a16="http://schemas.microsoft.com/office/drawing/2014/main" id="{E7638364-7A07-4294-98A5-43690C14AD6A}"/>
                </a:ext>
              </a:extLst>
            </p:cNvPr>
            <p:cNvSpPr/>
            <p:nvPr/>
          </p:nvSpPr>
          <p:spPr>
            <a:xfrm>
              <a:off x="-68267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00;p68">
              <a:extLst>
                <a:ext uri="{FF2B5EF4-FFF2-40B4-BE49-F238E27FC236}">
                  <a16:creationId xmlns:a16="http://schemas.microsoft.com/office/drawing/2014/main" id="{4FBDDB29-34E2-482B-BBDE-6D9D6593AC6F}"/>
                </a:ext>
              </a:extLst>
            </p:cNvPr>
            <p:cNvSpPr/>
            <p:nvPr/>
          </p:nvSpPr>
          <p:spPr>
            <a:xfrm>
              <a:off x="-628850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01;p68">
              <a:extLst>
                <a:ext uri="{FF2B5EF4-FFF2-40B4-BE49-F238E27FC236}">
                  <a16:creationId xmlns:a16="http://schemas.microsoft.com/office/drawing/2014/main" id="{9F159844-4449-4C11-85A7-4829D5150D2A}"/>
                </a:ext>
              </a:extLst>
            </p:cNvPr>
            <p:cNvSpPr/>
            <p:nvPr/>
          </p:nvSpPr>
          <p:spPr>
            <a:xfrm>
              <a:off x="-66735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802;p68">
              <a:extLst>
                <a:ext uri="{FF2B5EF4-FFF2-40B4-BE49-F238E27FC236}">
                  <a16:creationId xmlns:a16="http://schemas.microsoft.com/office/drawing/2014/main" id="{AC894B38-AA60-4740-8104-EA5FC1336EA4}"/>
                </a:ext>
              </a:extLst>
            </p:cNvPr>
            <p:cNvSpPr/>
            <p:nvPr/>
          </p:nvSpPr>
          <p:spPr>
            <a:xfrm>
              <a:off x="-65950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03;p68">
              <a:extLst>
                <a:ext uri="{FF2B5EF4-FFF2-40B4-BE49-F238E27FC236}">
                  <a16:creationId xmlns:a16="http://schemas.microsoft.com/office/drawing/2014/main" id="{A24AD1BB-5858-4AC2-97C8-EF67E7437FA1}"/>
                </a:ext>
              </a:extLst>
            </p:cNvPr>
            <p:cNvSpPr/>
            <p:nvPr/>
          </p:nvSpPr>
          <p:spPr>
            <a:xfrm>
              <a:off x="-6516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04;p68">
              <a:extLst>
                <a:ext uri="{FF2B5EF4-FFF2-40B4-BE49-F238E27FC236}">
                  <a16:creationId xmlns:a16="http://schemas.microsoft.com/office/drawing/2014/main" id="{D24F18B8-6B94-403F-A51D-915831619583}"/>
                </a:ext>
              </a:extLst>
            </p:cNvPr>
            <p:cNvSpPr/>
            <p:nvPr/>
          </p:nvSpPr>
          <p:spPr>
            <a:xfrm>
              <a:off x="-64377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05;p68">
              <a:extLst>
                <a:ext uri="{FF2B5EF4-FFF2-40B4-BE49-F238E27FC236}">
                  <a16:creationId xmlns:a16="http://schemas.microsoft.com/office/drawing/2014/main" id="{236A4024-DFA7-4CBD-B0C1-29EB3F749C5D}"/>
                </a:ext>
              </a:extLst>
            </p:cNvPr>
            <p:cNvSpPr/>
            <p:nvPr/>
          </p:nvSpPr>
          <p:spPr>
            <a:xfrm>
              <a:off x="-6359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06;p68">
              <a:extLst>
                <a:ext uri="{FF2B5EF4-FFF2-40B4-BE49-F238E27FC236}">
                  <a16:creationId xmlns:a16="http://schemas.microsoft.com/office/drawing/2014/main" id="{87482BC6-BECA-4CD4-8F2E-D2470355F48E}"/>
                </a:ext>
              </a:extLst>
            </p:cNvPr>
            <p:cNvSpPr/>
            <p:nvPr/>
          </p:nvSpPr>
          <p:spPr>
            <a:xfrm>
              <a:off x="-583675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07;p68">
              <a:extLst>
                <a:ext uri="{FF2B5EF4-FFF2-40B4-BE49-F238E27FC236}">
                  <a16:creationId xmlns:a16="http://schemas.microsoft.com/office/drawing/2014/main" id="{FEC96891-B008-4F47-BA6D-A7193BADB178}"/>
                </a:ext>
              </a:extLst>
            </p:cNvPr>
            <p:cNvSpPr/>
            <p:nvPr/>
          </p:nvSpPr>
          <p:spPr>
            <a:xfrm>
              <a:off x="-62177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08;p68">
              <a:extLst>
                <a:ext uri="{FF2B5EF4-FFF2-40B4-BE49-F238E27FC236}">
                  <a16:creationId xmlns:a16="http://schemas.microsoft.com/office/drawing/2014/main" id="{398B0F5F-C1DE-4C53-9545-F0BAEF07250D}"/>
                </a:ext>
              </a:extLst>
            </p:cNvPr>
            <p:cNvSpPr/>
            <p:nvPr/>
          </p:nvSpPr>
          <p:spPr>
            <a:xfrm>
              <a:off x="-6139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09;p68">
              <a:extLst>
                <a:ext uri="{FF2B5EF4-FFF2-40B4-BE49-F238E27FC236}">
                  <a16:creationId xmlns:a16="http://schemas.microsoft.com/office/drawing/2014/main" id="{6C2AC5D6-9C47-490C-AEA8-B9F2AB32928D}"/>
                </a:ext>
              </a:extLst>
            </p:cNvPr>
            <p:cNvSpPr/>
            <p:nvPr/>
          </p:nvSpPr>
          <p:spPr>
            <a:xfrm>
              <a:off x="-60607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10;p68">
              <a:extLst>
                <a:ext uri="{FF2B5EF4-FFF2-40B4-BE49-F238E27FC236}">
                  <a16:creationId xmlns:a16="http://schemas.microsoft.com/office/drawing/2014/main" id="{7C6A73C3-0169-4C0E-A8A3-5B84179BE5DA}"/>
                </a:ext>
              </a:extLst>
            </p:cNvPr>
            <p:cNvSpPr/>
            <p:nvPr/>
          </p:nvSpPr>
          <p:spPr>
            <a:xfrm>
              <a:off x="-59822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11;p68">
              <a:extLst>
                <a:ext uri="{FF2B5EF4-FFF2-40B4-BE49-F238E27FC236}">
                  <a16:creationId xmlns:a16="http://schemas.microsoft.com/office/drawing/2014/main" id="{F21A25AD-953D-4FA7-B46E-34E978766D39}"/>
                </a:ext>
              </a:extLst>
            </p:cNvPr>
            <p:cNvSpPr/>
            <p:nvPr/>
          </p:nvSpPr>
          <p:spPr>
            <a:xfrm>
              <a:off x="-5903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12;p68">
              <a:extLst>
                <a:ext uri="{FF2B5EF4-FFF2-40B4-BE49-F238E27FC236}">
                  <a16:creationId xmlns:a16="http://schemas.microsoft.com/office/drawing/2014/main" id="{FAE9C20B-7A11-4E5E-A741-805637DA71DB}"/>
                </a:ext>
              </a:extLst>
            </p:cNvPr>
            <p:cNvSpPr/>
            <p:nvPr/>
          </p:nvSpPr>
          <p:spPr>
            <a:xfrm>
              <a:off x="-537325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1" y="245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13;p68">
              <a:extLst>
                <a:ext uri="{FF2B5EF4-FFF2-40B4-BE49-F238E27FC236}">
                  <a16:creationId xmlns:a16="http://schemas.microsoft.com/office/drawing/2014/main" id="{48A80FC5-D984-4B00-BCB4-9566852B831E}"/>
                </a:ext>
              </a:extLst>
            </p:cNvPr>
            <p:cNvSpPr/>
            <p:nvPr/>
          </p:nvSpPr>
          <p:spPr>
            <a:xfrm>
              <a:off x="-5754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14;p68">
              <a:extLst>
                <a:ext uri="{FF2B5EF4-FFF2-40B4-BE49-F238E27FC236}">
                  <a16:creationId xmlns:a16="http://schemas.microsoft.com/office/drawing/2014/main" id="{8FDE5AC8-C0B8-41F3-9CF9-199741ED88EA}"/>
                </a:ext>
              </a:extLst>
            </p:cNvPr>
            <p:cNvSpPr/>
            <p:nvPr/>
          </p:nvSpPr>
          <p:spPr>
            <a:xfrm>
              <a:off x="-56757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15;p68">
              <a:extLst>
                <a:ext uri="{FF2B5EF4-FFF2-40B4-BE49-F238E27FC236}">
                  <a16:creationId xmlns:a16="http://schemas.microsoft.com/office/drawing/2014/main" id="{277C1030-5B9C-4B4F-8F5A-0CE5C49F4069}"/>
                </a:ext>
              </a:extLst>
            </p:cNvPr>
            <p:cNvSpPr/>
            <p:nvPr/>
          </p:nvSpPr>
          <p:spPr>
            <a:xfrm>
              <a:off x="-5597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16;p68">
              <a:extLst>
                <a:ext uri="{FF2B5EF4-FFF2-40B4-BE49-F238E27FC236}">
                  <a16:creationId xmlns:a16="http://schemas.microsoft.com/office/drawing/2014/main" id="{5FEA2AC4-D965-43B9-B8F0-B76BCB33DBFE}"/>
                </a:ext>
              </a:extLst>
            </p:cNvPr>
            <p:cNvSpPr/>
            <p:nvPr/>
          </p:nvSpPr>
          <p:spPr>
            <a:xfrm>
              <a:off x="-55187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17;p68">
              <a:extLst>
                <a:ext uri="{FF2B5EF4-FFF2-40B4-BE49-F238E27FC236}">
                  <a16:creationId xmlns:a16="http://schemas.microsoft.com/office/drawing/2014/main" id="{7931A409-529D-441F-A543-D5A77CC2F489}"/>
                </a:ext>
              </a:extLst>
            </p:cNvPr>
            <p:cNvSpPr/>
            <p:nvPr/>
          </p:nvSpPr>
          <p:spPr>
            <a:xfrm>
              <a:off x="-54402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18;p68">
              <a:extLst>
                <a:ext uri="{FF2B5EF4-FFF2-40B4-BE49-F238E27FC236}">
                  <a16:creationId xmlns:a16="http://schemas.microsoft.com/office/drawing/2014/main" id="{D2DC3112-2446-45B7-9D26-C18619C98689}"/>
                </a:ext>
              </a:extLst>
            </p:cNvPr>
            <p:cNvSpPr/>
            <p:nvPr/>
          </p:nvSpPr>
          <p:spPr>
            <a:xfrm>
              <a:off x="-491775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819;p68">
              <a:extLst>
                <a:ext uri="{FF2B5EF4-FFF2-40B4-BE49-F238E27FC236}">
                  <a16:creationId xmlns:a16="http://schemas.microsoft.com/office/drawing/2014/main" id="{26EF4C64-7968-49AE-9509-688D79ED6DC0}"/>
                </a:ext>
              </a:extLst>
            </p:cNvPr>
            <p:cNvSpPr/>
            <p:nvPr/>
          </p:nvSpPr>
          <p:spPr>
            <a:xfrm>
              <a:off x="-53027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820;p68">
              <a:extLst>
                <a:ext uri="{FF2B5EF4-FFF2-40B4-BE49-F238E27FC236}">
                  <a16:creationId xmlns:a16="http://schemas.microsoft.com/office/drawing/2014/main" id="{0D557B9D-3BD2-43C1-A60A-9A2EE84D9910}"/>
                </a:ext>
              </a:extLst>
            </p:cNvPr>
            <p:cNvSpPr/>
            <p:nvPr/>
          </p:nvSpPr>
          <p:spPr>
            <a:xfrm>
              <a:off x="-52240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821;p68">
              <a:extLst>
                <a:ext uri="{FF2B5EF4-FFF2-40B4-BE49-F238E27FC236}">
                  <a16:creationId xmlns:a16="http://schemas.microsoft.com/office/drawing/2014/main" id="{C4BB6736-2051-41C3-9B0B-CE0F1F112DE8}"/>
                </a:ext>
              </a:extLst>
            </p:cNvPr>
            <p:cNvSpPr/>
            <p:nvPr/>
          </p:nvSpPr>
          <p:spPr>
            <a:xfrm>
              <a:off x="-5145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822;p68">
              <a:extLst>
                <a:ext uri="{FF2B5EF4-FFF2-40B4-BE49-F238E27FC236}">
                  <a16:creationId xmlns:a16="http://schemas.microsoft.com/office/drawing/2014/main" id="{0405C9C8-1379-4259-9625-797715BF3FE9}"/>
                </a:ext>
              </a:extLst>
            </p:cNvPr>
            <p:cNvSpPr/>
            <p:nvPr/>
          </p:nvSpPr>
          <p:spPr>
            <a:xfrm>
              <a:off x="-50670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823;p68">
              <a:extLst>
                <a:ext uri="{FF2B5EF4-FFF2-40B4-BE49-F238E27FC236}">
                  <a16:creationId xmlns:a16="http://schemas.microsoft.com/office/drawing/2014/main" id="{78675556-5AD4-4E9C-BBB6-8B82D38239FD}"/>
                </a:ext>
              </a:extLst>
            </p:cNvPr>
            <p:cNvSpPr/>
            <p:nvPr/>
          </p:nvSpPr>
          <p:spPr>
            <a:xfrm>
              <a:off x="-49885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824;p68">
              <a:extLst>
                <a:ext uri="{FF2B5EF4-FFF2-40B4-BE49-F238E27FC236}">
                  <a16:creationId xmlns:a16="http://schemas.microsoft.com/office/drawing/2014/main" id="{35AD69DC-FFDE-48FC-B1C1-5904891B729E}"/>
                </a:ext>
              </a:extLst>
            </p:cNvPr>
            <p:cNvSpPr/>
            <p:nvPr/>
          </p:nvSpPr>
          <p:spPr>
            <a:xfrm>
              <a:off x="-445425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825;p68">
              <a:extLst>
                <a:ext uri="{FF2B5EF4-FFF2-40B4-BE49-F238E27FC236}">
                  <a16:creationId xmlns:a16="http://schemas.microsoft.com/office/drawing/2014/main" id="{6A165A21-E2EE-49B5-8AB3-C6BA1D97C981}"/>
                </a:ext>
              </a:extLst>
            </p:cNvPr>
            <p:cNvSpPr/>
            <p:nvPr/>
          </p:nvSpPr>
          <p:spPr>
            <a:xfrm>
              <a:off x="-4835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26;p68">
              <a:extLst>
                <a:ext uri="{FF2B5EF4-FFF2-40B4-BE49-F238E27FC236}">
                  <a16:creationId xmlns:a16="http://schemas.microsoft.com/office/drawing/2014/main" id="{F99E4F43-A892-40B5-8F16-7DD10A61E4F7}"/>
                </a:ext>
              </a:extLst>
            </p:cNvPr>
            <p:cNvSpPr/>
            <p:nvPr/>
          </p:nvSpPr>
          <p:spPr>
            <a:xfrm>
              <a:off x="-47567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827;p68">
              <a:extLst>
                <a:ext uri="{FF2B5EF4-FFF2-40B4-BE49-F238E27FC236}">
                  <a16:creationId xmlns:a16="http://schemas.microsoft.com/office/drawing/2014/main" id="{E768C30B-C184-4408-858E-61A3205122E8}"/>
                </a:ext>
              </a:extLst>
            </p:cNvPr>
            <p:cNvSpPr/>
            <p:nvPr/>
          </p:nvSpPr>
          <p:spPr>
            <a:xfrm>
              <a:off x="-467825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828;p68">
              <a:extLst>
                <a:ext uri="{FF2B5EF4-FFF2-40B4-BE49-F238E27FC236}">
                  <a16:creationId xmlns:a16="http://schemas.microsoft.com/office/drawing/2014/main" id="{47DD1DBC-9030-4E8A-8D49-A786814627FA}"/>
                </a:ext>
              </a:extLst>
            </p:cNvPr>
            <p:cNvSpPr/>
            <p:nvPr/>
          </p:nvSpPr>
          <p:spPr>
            <a:xfrm>
              <a:off x="-4599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829;p68">
              <a:extLst>
                <a:ext uri="{FF2B5EF4-FFF2-40B4-BE49-F238E27FC236}">
                  <a16:creationId xmlns:a16="http://schemas.microsoft.com/office/drawing/2014/main" id="{E3D887B1-648C-44BE-8007-83F7F0EB1966}"/>
                </a:ext>
              </a:extLst>
            </p:cNvPr>
            <p:cNvSpPr/>
            <p:nvPr/>
          </p:nvSpPr>
          <p:spPr>
            <a:xfrm>
              <a:off x="-45210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830;p68">
              <a:extLst>
                <a:ext uri="{FF2B5EF4-FFF2-40B4-BE49-F238E27FC236}">
                  <a16:creationId xmlns:a16="http://schemas.microsoft.com/office/drawing/2014/main" id="{0A2073F7-1F60-47EC-8D1D-BB45AA1F944F}"/>
                </a:ext>
              </a:extLst>
            </p:cNvPr>
            <p:cNvSpPr/>
            <p:nvPr/>
          </p:nvSpPr>
          <p:spPr>
            <a:xfrm>
              <a:off x="-400250" y="3692975"/>
              <a:ext cx="3550" cy="61300"/>
            </a:xfrm>
            <a:custGeom>
              <a:avLst/>
              <a:gdLst/>
              <a:ahLst/>
              <a:cxnLst/>
              <a:rect l="l" t="t" r="r" b="b"/>
              <a:pathLst>
                <a:path w="142" h="2452" extrusionOk="0">
                  <a:moveTo>
                    <a:pt x="0" y="0"/>
                  </a:moveTo>
                  <a:lnTo>
                    <a:pt x="0" y="2451"/>
                  </a:lnTo>
                  <a:lnTo>
                    <a:pt x="142" y="245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831;p68">
              <a:extLst>
                <a:ext uri="{FF2B5EF4-FFF2-40B4-BE49-F238E27FC236}">
                  <a16:creationId xmlns:a16="http://schemas.microsoft.com/office/drawing/2014/main" id="{FBD25002-DCFB-42A7-AD5B-C6AC67FE6167}"/>
                </a:ext>
              </a:extLst>
            </p:cNvPr>
            <p:cNvSpPr/>
            <p:nvPr/>
          </p:nvSpPr>
          <p:spPr>
            <a:xfrm>
              <a:off x="-4383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832;p68">
              <a:extLst>
                <a:ext uri="{FF2B5EF4-FFF2-40B4-BE49-F238E27FC236}">
                  <a16:creationId xmlns:a16="http://schemas.microsoft.com/office/drawing/2014/main" id="{9EBF585A-3831-46AB-A086-A356B49240F3}"/>
                </a:ext>
              </a:extLst>
            </p:cNvPr>
            <p:cNvSpPr/>
            <p:nvPr/>
          </p:nvSpPr>
          <p:spPr>
            <a:xfrm>
              <a:off x="-43050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833;p68">
              <a:extLst>
                <a:ext uri="{FF2B5EF4-FFF2-40B4-BE49-F238E27FC236}">
                  <a16:creationId xmlns:a16="http://schemas.microsoft.com/office/drawing/2014/main" id="{B6F87F1D-33DF-493E-8CF9-8759C8ED33EB}"/>
                </a:ext>
              </a:extLst>
            </p:cNvPr>
            <p:cNvSpPr/>
            <p:nvPr/>
          </p:nvSpPr>
          <p:spPr>
            <a:xfrm>
              <a:off x="-422650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834;p68">
              <a:extLst>
                <a:ext uri="{FF2B5EF4-FFF2-40B4-BE49-F238E27FC236}">
                  <a16:creationId xmlns:a16="http://schemas.microsoft.com/office/drawing/2014/main" id="{3444C720-007E-47BB-BA98-7BBF7FB7D6E5}"/>
                </a:ext>
              </a:extLst>
            </p:cNvPr>
            <p:cNvSpPr/>
            <p:nvPr/>
          </p:nvSpPr>
          <p:spPr>
            <a:xfrm>
              <a:off x="-414800" y="3692975"/>
              <a:ext cx="3575" cy="30650"/>
            </a:xfrm>
            <a:custGeom>
              <a:avLst/>
              <a:gdLst/>
              <a:ahLst/>
              <a:cxnLst/>
              <a:rect l="l" t="t" r="r" b="b"/>
              <a:pathLst>
                <a:path w="143" h="1226" extrusionOk="0">
                  <a:moveTo>
                    <a:pt x="1" y="0"/>
                  </a:moveTo>
                  <a:lnTo>
                    <a:pt x="1" y="1226"/>
                  </a:lnTo>
                  <a:lnTo>
                    <a:pt x="142" y="122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835;p68">
              <a:extLst>
                <a:ext uri="{FF2B5EF4-FFF2-40B4-BE49-F238E27FC236}">
                  <a16:creationId xmlns:a16="http://schemas.microsoft.com/office/drawing/2014/main" id="{DEA666C0-0CE3-474D-9410-9387E9042834}"/>
                </a:ext>
              </a:extLst>
            </p:cNvPr>
            <p:cNvSpPr/>
            <p:nvPr/>
          </p:nvSpPr>
          <p:spPr>
            <a:xfrm>
              <a:off x="-406925" y="3692975"/>
              <a:ext cx="3550" cy="30650"/>
            </a:xfrm>
            <a:custGeom>
              <a:avLst/>
              <a:gdLst/>
              <a:ahLst/>
              <a:cxnLst/>
              <a:rect l="l" t="t" r="r" b="b"/>
              <a:pathLst>
                <a:path w="142" h="1226" extrusionOk="0">
                  <a:moveTo>
                    <a:pt x="0" y="0"/>
                  </a:moveTo>
                  <a:lnTo>
                    <a:pt x="0" y="1226"/>
                  </a:lnTo>
                  <a:lnTo>
                    <a:pt x="141" y="122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836;p68">
              <a:extLst>
                <a:ext uri="{FF2B5EF4-FFF2-40B4-BE49-F238E27FC236}">
                  <a16:creationId xmlns:a16="http://schemas.microsoft.com/office/drawing/2014/main" id="{BF86B07E-3D2D-4D60-A381-29728E7B9BE2}"/>
                </a:ext>
              </a:extLst>
            </p:cNvPr>
            <p:cNvSpPr/>
            <p:nvPr/>
          </p:nvSpPr>
          <p:spPr>
            <a:xfrm>
              <a:off x="-1829950" y="2883850"/>
              <a:ext cx="631600" cy="353525"/>
            </a:xfrm>
            <a:custGeom>
              <a:avLst/>
              <a:gdLst/>
              <a:ahLst/>
              <a:cxnLst/>
              <a:rect l="l" t="t" r="r" b="b"/>
              <a:pathLst>
                <a:path w="25264" h="14141" extrusionOk="0">
                  <a:moveTo>
                    <a:pt x="1870" y="1"/>
                  </a:moveTo>
                  <a:cubicBezTo>
                    <a:pt x="849" y="1"/>
                    <a:pt x="0" y="833"/>
                    <a:pt x="0" y="1870"/>
                  </a:cubicBezTo>
                  <a:lnTo>
                    <a:pt x="0" y="12271"/>
                  </a:lnTo>
                  <a:cubicBezTo>
                    <a:pt x="0" y="13308"/>
                    <a:pt x="833" y="14141"/>
                    <a:pt x="1870" y="14141"/>
                  </a:cubicBezTo>
                  <a:lnTo>
                    <a:pt x="23394" y="14141"/>
                  </a:lnTo>
                  <a:cubicBezTo>
                    <a:pt x="24431" y="14141"/>
                    <a:pt x="25264" y="13308"/>
                    <a:pt x="25264" y="12271"/>
                  </a:cubicBezTo>
                  <a:lnTo>
                    <a:pt x="25264" y="1870"/>
                  </a:lnTo>
                  <a:cubicBezTo>
                    <a:pt x="25264" y="833"/>
                    <a:pt x="24431" y="1"/>
                    <a:pt x="2339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37;p68">
              <a:extLst>
                <a:ext uri="{FF2B5EF4-FFF2-40B4-BE49-F238E27FC236}">
                  <a16:creationId xmlns:a16="http://schemas.microsoft.com/office/drawing/2014/main" id="{A79A0242-6922-456C-BA8A-7CEC30B6248E}"/>
                </a:ext>
              </a:extLst>
            </p:cNvPr>
            <p:cNvSpPr/>
            <p:nvPr/>
          </p:nvSpPr>
          <p:spPr>
            <a:xfrm>
              <a:off x="-1818550" y="2895250"/>
              <a:ext cx="608800" cy="330725"/>
            </a:xfrm>
            <a:custGeom>
              <a:avLst/>
              <a:gdLst/>
              <a:ahLst/>
              <a:cxnLst/>
              <a:rect l="l" t="t" r="r" b="b"/>
              <a:pathLst>
                <a:path w="24352" h="13229" extrusionOk="0">
                  <a:moveTo>
                    <a:pt x="896" y="0"/>
                  </a:moveTo>
                  <a:cubicBezTo>
                    <a:pt x="409" y="0"/>
                    <a:pt x="0" y="393"/>
                    <a:pt x="0" y="896"/>
                  </a:cubicBezTo>
                  <a:lnTo>
                    <a:pt x="0" y="12333"/>
                  </a:lnTo>
                  <a:cubicBezTo>
                    <a:pt x="0" y="12836"/>
                    <a:pt x="409" y="13229"/>
                    <a:pt x="896" y="13229"/>
                  </a:cubicBezTo>
                  <a:lnTo>
                    <a:pt x="23456" y="13229"/>
                  </a:lnTo>
                  <a:cubicBezTo>
                    <a:pt x="23943" y="13229"/>
                    <a:pt x="24352" y="12836"/>
                    <a:pt x="24352" y="12333"/>
                  </a:cubicBezTo>
                  <a:lnTo>
                    <a:pt x="24352" y="896"/>
                  </a:lnTo>
                  <a:cubicBezTo>
                    <a:pt x="24352" y="409"/>
                    <a:pt x="23943" y="0"/>
                    <a:pt x="234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38;p68">
              <a:extLst>
                <a:ext uri="{FF2B5EF4-FFF2-40B4-BE49-F238E27FC236}">
                  <a16:creationId xmlns:a16="http://schemas.microsoft.com/office/drawing/2014/main" id="{BE4FDA4B-C37A-4CE8-BBEB-31304BF53AB5}"/>
                </a:ext>
              </a:extLst>
            </p:cNvPr>
            <p:cNvSpPr/>
            <p:nvPr/>
          </p:nvSpPr>
          <p:spPr>
            <a:xfrm>
              <a:off x="-1741975" y="2936100"/>
              <a:ext cx="455650" cy="249025"/>
            </a:xfrm>
            <a:custGeom>
              <a:avLst/>
              <a:gdLst/>
              <a:ahLst/>
              <a:cxnLst/>
              <a:rect l="l" t="t" r="r" b="b"/>
              <a:pathLst>
                <a:path w="18226" h="9961" extrusionOk="0">
                  <a:moveTo>
                    <a:pt x="1792" y="0"/>
                  </a:moveTo>
                  <a:cubicBezTo>
                    <a:pt x="802" y="0"/>
                    <a:pt x="1" y="802"/>
                    <a:pt x="1" y="1791"/>
                  </a:cubicBezTo>
                  <a:lnTo>
                    <a:pt x="1" y="8170"/>
                  </a:lnTo>
                  <a:cubicBezTo>
                    <a:pt x="1" y="9160"/>
                    <a:pt x="802" y="9961"/>
                    <a:pt x="1792" y="9961"/>
                  </a:cubicBezTo>
                  <a:lnTo>
                    <a:pt x="16434" y="9961"/>
                  </a:lnTo>
                  <a:cubicBezTo>
                    <a:pt x="17424" y="9961"/>
                    <a:pt x="18225" y="9160"/>
                    <a:pt x="18225" y="8170"/>
                  </a:cubicBezTo>
                  <a:lnTo>
                    <a:pt x="18225" y="1791"/>
                  </a:lnTo>
                  <a:cubicBezTo>
                    <a:pt x="18225" y="802"/>
                    <a:pt x="17424" y="0"/>
                    <a:pt x="1643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39;p68">
              <a:extLst>
                <a:ext uri="{FF2B5EF4-FFF2-40B4-BE49-F238E27FC236}">
                  <a16:creationId xmlns:a16="http://schemas.microsoft.com/office/drawing/2014/main" id="{1423EB9C-B954-4655-AA84-FDE24D818482}"/>
                </a:ext>
              </a:extLst>
            </p:cNvPr>
            <p:cNvSpPr/>
            <p:nvPr/>
          </p:nvSpPr>
          <p:spPr>
            <a:xfrm>
              <a:off x="-1601750" y="2968300"/>
              <a:ext cx="174425" cy="174025"/>
            </a:xfrm>
            <a:custGeom>
              <a:avLst/>
              <a:gdLst/>
              <a:ahLst/>
              <a:cxnLst/>
              <a:rect l="l" t="t" r="r" b="b"/>
              <a:pathLst>
                <a:path w="6977" h="6961" extrusionOk="0">
                  <a:moveTo>
                    <a:pt x="3488" y="1"/>
                  </a:moveTo>
                  <a:cubicBezTo>
                    <a:pt x="1572" y="1"/>
                    <a:pt x="0" y="1556"/>
                    <a:pt x="0" y="3473"/>
                  </a:cubicBezTo>
                  <a:cubicBezTo>
                    <a:pt x="0" y="5405"/>
                    <a:pt x="1572" y="6961"/>
                    <a:pt x="3488" y="6961"/>
                  </a:cubicBezTo>
                  <a:cubicBezTo>
                    <a:pt x="5421" y="6961"/>
                    <a:pt x="6976" y="5405"/>
                    <a:pt x="6976" y="3473"/>
                  </a:cubicBezTo>
                  <a:cubicBezTo>
                    <a:pt x="6976" y="1556"/>
                    <a:pt x="5421" y="1"/>
                    <a:pt x="348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40;p68">
              <a:extLst>
                <a:ext uri="{FF2B5EF4-FFF2-40B4-BE49-F238E27FC236}">
                  <a16:creationId xmlns:a16="http://schemas.microsoft.com/office/drawing/2014/main" id="{A125C112-8D19-4AF9-AA0A-94EF4BA42F79}"/>
                </a:ext>
              </a:extLst>
            </p:cNvPr>
            <p:cNvSpPr/>
            <p:nvPr/>
          </p:nvSpPr>
          <p:spPr>
            <a:xfrm>
              <a:off x="-1546775" y="3009550"/>
              <a:ext cx="89975" cy="91525"/>
            </a:xfrm>
            <a:custGeom>
              <a:avLst/>
              <a:gdLst/>
              <a:ahLst/>
              <a:cxnLst/>
              <a:rect l="l" t="t" r="r" b="b"/>
              <a:pathLst>
                <a:path w="3599" h="3661" extrusionOk="0">
                  <a:moveTo>
                    <a:pt x="1" y="0"/>
                  </a:moveTo>
                  <a:lnTo>
                    <a:pt x="1" y="3661"/>
                  </a:lnTo>
                  <a:lnTo>
                    <a:pt x="3599" y="18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41;p68">
              <a:extLst>
                <a:ext uri="{FF2B5EF4-FFF2-40B4-BE49-F238E27FC236}">
                  <a16:creationId xmlns:a16="http://schemas.microsoft.com/office/drawing/2014/main" id="{0DFB10E8-480D-4F74-A43B-2CE7358E8B6B}"/>
                </a:ext>
              </a:extLst>
            </p:cNvPr>
            <p:cNvSpPr/>
            <p:nvPr/>
          </p:nvSpPr>
          <p:spPr>
            <a:xfrm>
              <a:off x="-1801675" y="2870900"/>
              <a:ext cx="83700" cy="12975"/>
            </a:xfrm>
            <a:custGeom>
              <a:avLst/>
              <a:gdLst/>
              <a:ahLst/>
              <a:cxnLst/>
              <a:rect l="l" t="t" r="r" b="b"/>
              <a:pathLst>
                <a:path w="3348" h="519" extrusionOk="0">
                  <a:moveTo>
                    <a:pt x="519" y="0"/>
                  </a:moveTo>
                  <a:cubicBezTo>
                    <a:pt x="236" y="0"/>
                    <a:pt x="1" y="220"/>
                    <a:pt x="1" y="519"/>
                  </a:cubicBezTo>
                  <a:lnTo>
                    <a:pt x="3347" y="519"/>
                  </a:lnTo>
                  <a:cubicBezTo>
                    <a:pt x="3347" y="220"/>
                    <a:pt x="3111" y="0"/>
                    <a:pt x="282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42;p68">
              <a:extLst>
                <a:ext uri="{FF2B5EF4-FFF2-40B4-BE49-F238E27FC236}">
                  <a16:creationId xmlns:a16="http://schemas.microsoft.com/office/drawing/2014/main" id="{97AD5DE3-1D55-4523-9640-8934EF09E5AB}"/>
                </a:ext>
              </a:extLst>
            </p:cNvPr>
            <p:cNvSpPr/>
            <p:nvPr/>
          </p:nvSpPr>
          <p:spPr>
            <a:xfrm>
              <a:off x="-1718000" y="2870900"/>
              <a:ext cx="83675" cy="12975"/>
            </a:xfrm>
            <a:custGeom>
              <a:avLst/>
              <a:gdLst/>
              <a:ahLst/>
              <a:cxnLst/>
              <a:rect l="l" t="t" r="r" b="b"/>
              <a:pathLst>
                <a:path w="3347" h="519" extrusionOk="0">
                  <a:moveTo>
                    <a:pt x="518" y="0"/>
                  </a:moveTo>
                  <a:cubicBezTo>
                    <a:pt x="236" y="0"/>
                    <a:pt x="0" y="220"/>
                    <a:pt x="0" y="519"/>
                  </a:cubicBezTo>
                  <a:lnTo>
                    <a:pt x="3346" y="519"/>
                  </a:lnTo>
                  <a:cubicBezTo>
                    <a:pt x="3346" y="220"/>
                    <a:pt x="3127" y="0"/>
                    <a:pt x="2828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43;p68">
              <a:extLst>
                <a:ext uri="{FF2B5EF4-FFF2-40B4-BE49-F238E27FC236}">
                  <a16:creationId xmlns:a16="http://schemas.microsoft.com/office/drawing/2014/main" id="{46A2684B-80C2-4534-910A-7DE6BE1A9FE5}"/>
                </a:ext>
              </a:extLst>
            </p:cNvPr>
            <p:cNvSpPr/>
            <p:nvPr/>
          </p:nvSpPr>
          <p:spPr>
            <a:xfrm>
              <a:off x="-1218400" y="2983100"/>
              <a:ext cx="114825" cy="183175"/>
            </a:xfrm>
            <a:custGeom>
              <a:avLst/>
              <a:gdLst/>
              <a:ahLst/>
              <a:cxnLst/>
              <a:rect l="l" t="t" r="r" b="b"/>
              <a:pathLst>
                <a:path w="4593" h="7327" extrusionOk="0">
                  <a:moveTo>
                    <a:pt x="3326" y="0"/>
                  </a:moveTo>
                  <a:cubicBezTo>
                    <a:pt x="3097" y="0"/>
                    <a:pt x="2534" y="78"/>
                    <a:pt x="2373" y="823"/>
                  </a:cubicBezTo>
                  <a:cubicBezTo>
                    <a:pt x="2184" y="1765"/>
                    <a:pt x="2891" y="2645"/>
                    <a:pt x="2891" y="2645"/>
                  </a:cubicBezTo>
                  <a:cubicBezTo>
                    <a:pt x="2891" y="2645"/>
                    <a:pt x="0" y="5002"/>
                    <a:pt x="2341" y="6966"/>
                  </a:cubicBezTo>
                  <a:cubicBezTo>
                    <a:pt x="2639" y="7217"/>
                    <a:pt x="2892" y="7327"/>
                    <a:pt x="3108" y="7327"/>
                  </a:cubicBezTo>
                  <a:cubicBezTo>
                    <a:pt x="4592" y="7327"/>
                    <a:pt x="4305" y="2142"/>
                    <a:pt x="4305" y="2142"/>
                  </a:cubicBezTo>
                  <a:lnTo>
                    <a:pt x="3425" y="6"/>
                  </a:lnTo>
                  <a:cubicBezTo>
                    <a:pt x="3425" y="6"/>
                    <a:pt x="3388" y="0"/>
                    <a:pt x="332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44;p68">
              <a:extLst>
                <a:ext uri="{FF2B5EF4-FFF2-40B4-BE49-F238E27FC236}">
                  <a16:creationId xmlns:a16="http://schemas.microsoft.com/office/drawing/2014/main" id="{A266D2F6-304B-4B56-8055-64A1380944E1}"/>
                </a:ext>
              </a:extLst>
            </p:cNvPr>
            <p:cNvSpPr/>
            <p:nvPr/>
          </p:nvSpPr>
          <p:spPr>
            <a:xfrm>
              <a:off x="-1159875" y="3069250"/>
              <a:ext cx="31450" cy="43225"/>
            </a:xfrm>
            <a:custGeom>
              <a:avLst/>
              <a:gdLst/>
              <a:ahLst/>
              <a:cxnLst/>
              <a:rect l="l" t="t" r="r" b="b"/>
              <a:pathLst>
                <a:path w="1258" h="1729" extrusionOk="0">
                  <a:moveTo>
                    <a:pt x="1257" y="0"/>
                  </a:moveTo>
                  <a:cubicBezTo>
                    <a:pt x="0" y="95"/>
                    <a:pt x="314" y="1728"/>
                    <a:pt x="314" y="1728"/>
                  </a:cubicBezTo>
                  <a:cubicBezTo>
                    <a:pt x="1053" y="1163"/>
                    <a:pt x="1257" y="0"/>
                    <a:pt x="1257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45;p68">
              <a:extLst>
                <a:ext uri="{FF2B5EF4-FFF2-40B4-BE49-F238E27FC236}">
                  <a16:creationId xmlns:a16="http://schemas.microsoft.com/office/drawing/2014/main" id="{65699F6B-EDD6-4653-B747-28277813866B}"/>
                </a:ext>
              </a:extLst>
            </p:cNvPr>
            <p:cNvSpPr/>
            <p:nvPr/>
          </p:nvSpPr>
          <p:spPr>
            <a:xfrm>
              <a:off x="-1312275" y="3055100"/>
              <a:ext cx="201900" cy="58150"/>
            </a:xfrm>
            <a:custGeom>
              <a:avLst/>
              <a:gdLst/>
              <a:ahLst/>
              <a:cxnLst/>
              <a:rect l="l" t="t" r="r" b="b"/>
              <a:pathLst>
                <a:path w="8076" h="2326" extrusionOk="0">
                  <a:moveTo>
                    <a:pt x="362" y="1"/>
                  </a:moveTo>
                  <a:lnTo>
                    <a:pt x="0" y="503"/>
                  </a:lnTo>
                  <a:cubicBezTo>
                    <a:pt x="0" y="503"/>
                    <a:pt x="2231" y="1996"/>
                    <a:pt x="3174" y="2326"/>
                  </a:cubicBezTo>
                  <a:cubicBezTo>
                    <a:pt x="3174" y="2326"/>
                    <a:pt x="6332" y="2043"/>
                    <a:pt x="7227" y="1729"/>
                  </a:cubicBezTo>
                  <a:cubicBezTo>
                    <a:pt x="7840" y="1493"/>
                    <a:pt x="8076" y="1022"/>
                    <a:pt x="7746" y="676"/>
                  </a:cubicBezTo>
                  <a:cubicBezTo>
                    <a:pt x="7672" y="596"/>
                    <a:pt x="7488" y="570"/>
                    <a:pt x="7282" y="570"/>
                  </a:cubicBezTo>
                  <a:cubicBezTo>
                    <a:pt x="7004" y="570"/>
                    <a:pt x="6687" y="618"/>
                    <a:pt x="6552" y="645"/>
                  </a:cubicBezTo>
                  <a:cubicBezTo>
                    <a:pt x="5719" y="786"/>
                    <a:pt x="3724" y="1179"/>
                    <a:pt x="3174" y="1478"/>
                  </a:cubicBezTo>
                  <a:cubicBezTo>
                    <a:pt x="3174" y="1478"/>
                    <a:pt x="1524" y="346"/>
                    <a:pt x="36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846;p68">
              <a:extLst>
                <a:ext uri="{FF2B5EF4-FFF2-40B4-BE49-F238E27FC236}">
                  <a16:creationId xmlns:a16="http://schemas.microsoft.com/office/drawing/2014/main" id="{0CFF406A-0A1A-41E2-84C6-545C518D69B3}"/>
                </a:ext>
              </a:extLst>
            </p:cNvPr>
            <p:cNvSpPr/>
            <p:nvPr/>
          </p:nvSpPr>
          <p:spPr>
            <a:xfrm>
              <a:off x="-979200" y="3368525"/>
              <a:ext cx="33800" cy="23200"/>
            </a:xfrm>
            <a:custGeom>
              <a:avLst/>
              <a:gdLst/>
              <a:ahLst/>
              <a:cxnLst/>
              <a:rect l="l" t="t" r="r" b="b"/>
              <a:pathLst>
                <a:path w="1352" h="928" extrusionOk="0">
                  <a:moveTo>
                    <a:pt x="0" y="1"/>
                  </a:moveTo>
                  <a:lnTo>
                    <a:pt x="0" y="457"/>
                  </a:lnTo>
                  <a:lnTo>
                    <a:pt x="1100" y="928"/>
                  </a:lnTo>
                  <a:lnTo>
                    <a:pt x="1351" y="4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847;p68">
              <a:extLst>
                <a:ext uri="{FF2B5EF4-FFF2-40B4-BE49-F238E27FC236}">
                  <a16:creationId xmlns:a16="http://schemas.microsoft.com/office/drawing/2014/main" id="{D3B46E1D-2E0F-4AE3-A5A2-2BB41F6808FF}"/>
                </a:ext>
              </a:extLst>
            </p:cNvPr>
            <p:cNvSpPr/>
            <p:nvPr/>
          </p:nvSpPr>
          <p:spPr>
            <a:xfrm>
              <a:off x="-953275" y="3378750"/>
              <a:ext cx="26325" cy="45975"/>
            </a:xfrm>
            <a:custGeom>
              <a:avLst/>
              <a:gdLst/>
              <a:ahLst/>
              <a:cxnLst/>
              <a:rect l="l" t="t" r="r" b="b"/>
              <a:pathLst>
                <a:path w="1053" h="1839" extrusionOk="0">
                  <a:moveTo>
                    <a:pt x="220" y="0"/>
                  </a:moveTo>
                  <a:lnTo>
                    <a:pt x="47" y="472"/>
                  </a:lnTo>
                  <a:cubicBezTo>
                    <a:pt x="47" y="475"/>
                    <a:pt x="47" y="476"/>
                    <a:pt x="47" y="476"/>
                  </a:cubicBezTo>
                  <a:cubicBezTo>
                    <a:pt x="47" y="479"/>
                    <a:pt x="47" y="482"/>
                    <a:pt x="47" y="487"/>
                  </a:cubicBezTo>
                  <a:lnTo>
                    <a:pt x="0" y="1682"/>
                  </a:lnTo>
                  <a:cubicBezTo>
                    <a:pt x="0" y="1778"/>
                    <a:pt x="83" y="1839"/>
                    <a:pt x="165" y="1839"/>
                  </a:cubicBezTo>
                  <a:cubicBezTo>
                    <a:pt x="217" y="1839"/>
                    <a:pt x="268" y="1815"/>
                    <a:pt x="299" y="1760"/>
                  </a:cubicBezTo>
                  <a:lnTo>
                    <a:pt x="1006" y="472"/>
                  </a:lnTo>
                  <a:cubicBezTo>
                    <a:pt x="1053" y="378"/>
                    <a:pt x="1021" y="268"/>
                    <a:pt x="927" y="236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848;p68">
              <a:extLst>
                <a:ext uri="{FF2B5EF4-FFF2-40B4-BE49-F238E27FC236}">
                  <a16:creationId xmlns:a16="http://schemas.microsoft.com/office/drawing/2014/main" id="{B0A05E8D-0E1E-48B5-8ED0-C9B36295CFC0}"/>
                </a:ext>
              </a:extLst>
            </p:cNvPr>
            <p:cNvSpPr/>
            <p:nvPr/>
          </p:nvSpPr>
          <p:spPr>
            <a:xfrm>
              <a:off x="-1146125" y="3440425"/>
              <a:ext cx="13375" cy="35375"/>
            </a:xfrm>
            <a:custGeom>
              <a:avLst/>
              <a:gdLst/>
              <a:ahLst/>
              <a:cxnLst/>
              <a:rect l="l" t="t" r="r" b="b"/>
              <a:pathLst>
                <a:path w="535" h="1415" extrusionOk="0">
                  <a:moveTo>
                    <a:pt x="534" y="0"/>
                  </a:moveTo>
                  <a:lnTo>
                    <a:pt x="94" y="141"/>
                  </a:lnTo>
                  <a:lnTo>
                    <a:pt x="0" y="1320"/>
                  </a:lnTo>
                  <a:lnTo>
                    <a:pt x="519" y="1414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849;p68">
              <a:extLst>
                <a:ext uri="{FF2B5EF4-FFF2-40B4-BE49-F238E27FC236}">
                  <a16:creationId xmlns:a16="http://schemas.microsoft.com/office/drawing/2014/main" id="{3D00D525-1C8F-4257-B39C-DCB9FC78B442}"/>
                </a:ext>
              </a:extLst>
            </p:cNvPr>
            <p:cNvSpPr/>
            <p:nvPr/>
          </p:nvSpPr>
          <p:spPr>
            <a:xfrm>
              <a:off x="-1178350" y="3472850"/>
              <a:ext cx="45600" cy="23025"/>
            </a:xfrm>
            <a:custGeom>
              <a:avLst/>
              <a:gdLst/>
              <a:ahLst/>
              <a:cxnLst/>
              <a:rect l="l" t="t" r="r" b="b"/>
              <a:pathLst>
                <a:path w="1824" h="921" extrusionOk="0">
                  <a:moveTo>
                    <a:pt x="1320" y="0"/>
                  </a:moveTo>
                  <a:cubicBezTo>
                    <a:pt x="1319" y="0"/>
                    <a:pt x="1315" y="2"/>
                    <a:pt x="1305" y="7"/>
                  </a:cubicBezTo>
                  <a:lnTo>
                    <a:pt x="158" y="321"/>
                  </a:lnTo>
                  <a:cubicBezTo>
                    <a:pt x="1" y="384"/>
                    <a:pt x="17" y="604"/>
                    <a:pt x="174" y="635"/>
                  </a:cubicBezTo>
                  <a:lnTo>
                    <a:pt x="1619" y="918"/>
                  </a:lnTo>
                  <a:cubicBezTo>
                    <a:pt x="1627" y="920"/>
                    <a:pt x="1635" y="920"/>
                    <a:pt x="1643" y="920"/>
                  </a:cubicBezTo>
                  <a:cubicBezTo>
                    <a:pt x="1729" y="920"/>
                    <a:pt x="1808" y="847"/>
                    <a:pt x="1808" y="761"/>
                  </a:cubicBezTo>
                  <a:lnTo>
                    <a:pt x="1823" y="23"/>
                  </a:lnTo>
                  <a:lnTo>
                    <a:pt x="1336" y="7"/>
                  </a:lnTo>
                  <a:cubicBezTo>
                    <a:pt x="1315" y="7"/>
                    <a:pt x="1322" y="0"/>
                    <a:pt x="132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850;p68">
              <a:extLst>
                <a:ext uri="{FF2B5EF4-FFF2-40B4-BE49-F238E27FC236}">
                  <a16:creationId xmlns:a16="http://schemas.microsoft.com/office/drawing/2014/main" id="{A7237193-7411-4D8B-A707-33ECCE86A31B}"/>
                </a:ext>
              </a:extLst>
            </p:cNvPr>
            <p:cNvSpPr/>
            <p:nvPr/>
          </p:nvSpPr>
          <p:spPr>
            <a:xfrm>
              <a:off x="-1178725" y="3200425"/>
              <a:ext cx="214475" cy="262400"/>
            </a:xfrm>
            <a:custGeom>
              <a:avLst/>
              <a:gdLst/>
              <a:ahLst/>
              <a:cxnLst/>
              <a:rect l="l" t="t" r="r" b="b"/>
              <a:pathLst>
                <a:path w="8579" h="10496" extrusionOk="0">
                  <a:moveTo>
                    <a:pt x="1618" y="1"/>
                  </a:moveTo>
                  <a:cubicBezTo>
                    <a:pt x="0" y="1525"/>
                    <a:pt x="1257" y="10496"/>
                    <a:pt x="1257" y="10496"/>
                  </a:cubicBezTo>
                  <a:lnTo>
                    <a:pt x="1980" y="10496"/>
                  </a:lnTo>
                  <a:lnTo>
                    <a:pt x="2153" y="5342"/>
                  </a:lnTo>
                  <a:cubicBezTo>
                    <a:pt x="2168" y="4808"/>
                    <a:pt x="2325" y="4290"/>
                    <a:pt x="2577" y="3834"/>
                  </a:cubicBezTo>
                  <a:cubicBezTo>
                    <a:pt x="2907" y="3227"/>
                    <a:pt x="2937" y="2631"/>
                    <a:pt x="2939" y="2456"/>
                  </a:cubicBezTo>
                  <a:lnTo>
                    <a:pt x="2939" y="2456"/>
                  </a:lnTo>
                  <a:cubicBezTo>
                    <a:pt x="2964" y="3642"/>
                    <a:pt x="3834" y="5672"/>
                    <a:pt x="3834" y="5672"/>
                  </a:cubicBezTo>
                  <a:cubicBezTo>
                    <a:pt x="5075" y="6348"/>
                    <a:pt x="8578" y="7526"/>
                    <a:pt x="8578" y="7526"/>
                  </a:cubicBezTo>
                  <a:lnTo>
                    <a:pt x="8578" y="6882"/>
                  </a:lnTo>
                  <a:cubicBezTo>
                    <a:pt x="6897" y="5751"/>
                    <a:pt x="4792" y="4258"/>
                    <a:pt x="4792" y="4258"/>
                  </a:cubicBezTo>
                  <a:cubicBezTo>
                    <a:pt x="5200" y="881"/>
                    <a:pt x="4603" y="1"/>
                    <a:pt x="4603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851;p68">
              <a:extLst>
                <a:ext uri="{FF2B5EF4-FFF2-40B4-BE49-F238E27FC236}">
                  <a16:creationId xmlns:a16="http://schemas.microsoft.com/office/drawing/2014/main" id="{C4E2DBEC-7B1E-4065-BD7A-EFBE69100C3A}"/>
                </a:ext>
              </a:extLst>
            </p:cNvPr>
            <p:cNvSpPr/>
            <p:nvPr/>
          </p:nvSpPr>
          <p:spPr>
            <a:xfrm>
              <a:off x="-1153600" y="3067950"/>
              <a:ext cx="110000" cy="161800"/>
            </a:xfrm>
            <a:custGeom>
              <a:avLst/>
              <a:gdLst/>
              <a:ahLst/>
              <a:cxnLst/>
              <a:rect l="l" t="t" r="r" b="b"/>
              <a:pathLst>
                <a:path w="4400" h="6472" extrusionOk="0">
                  <a:moveTo>
                    <a:pt x="2959" y="1"/>
                  </a:moveTo>
                  <a:cubicBezTo>
                    <a:pt x="2910" y="1"/>
                    <a:pt x="2862" y="2"/>
                    <a:pt x="2813" y="5"/>
                  </a:cubicBezTo>
                  <a:lnTo>
                    <a:pt x="1116" y="52"/>
                  </a:lnTo>
                  <a:cubicBezTo>
                    <a:pt x="818" y="52"/>
                    <a:pt x="566" y="304"/>
                    <a:pt x="566" y="618"/>
                  </a:cubicBezTo>
                  <a:cubicBezTo>
                    <a:pt x="566" y="979"/>
                    <a:pt x="503" y="1403"/>
                    <a:pt x="48" y="1780"/>
                  </a:cubicBezTo>
                  <a:cubicBezTo>
                    <a:pt x="32" y="2346"/>
                    <a:pt x="1" y="2000"/>
                    <a:pt x="362" y="2880"/>
                  </a:cubicBezTo>
                  <a:cubicBezTo>
                    <a:pt x="880" y="4090"/>
                    <a:pt x="503" y="4907"/>
                    <a:pt x="283" y="5253"/>
                  </a:cubicBezTo>
                  <a:cubicBezTo>
                    <a:pt x="205" y="5378"/>
                    <a:pt x="205" y="5535"/>
                    <a:pt x="283" y="5677"/>
                  </a:cubicBezTo>
                  <a:cubicBezTo>
                    <a:pt x="624" y="6203"/>
                    <a:pt x="1338" y="6471"/>
                    <a:pt x="1960" y="6471"/>
                  </a:cubicBezTo>
                  <a:cubicBezTo>
                    <a:pt x="2025" y="6471"/>
                    <a:pt x="2090" y="6468"/>
                    <a:pt x="2153" y="6462"/>
                  </a:cubicBezTo>
                  <a:cubicBezTo>
                    <a:pt x="2797" y="6399"/>
                    <a:pt x="4400" y="6054"/>
                    <a:pt x="4070" y="5457"/>
                  </a:cubicBezTo>
                  <a:cubicBezTo>
                    <a:pt x="3347" y="4247"/>
                    <a:pt x="3504" y="3053"/>
                    <a:pt x="3614" y="2550"/>
                  </a:cubicBezTo>
                  <a:cubicBezTo>
                    <a:pt x="3268" y="1356"/>
                    <a:pt x="3551" y="429"/>
                    <a:pt x="3708" y="52"/>
                  </a:cubicBezTo>
                  <a:lnTo>
                    <a:pt x="3598" y="52"/>
                  </a:lnTo>
                  <a:cubicBezTo>
                    <a:pt x="3380" y="27"/>
                    <a:pt x="3173" y="1"/>
                    <a:pt x="2959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852;p68">
              <a:extLst>
                <a:ext uri="{FF2B5EF4-FFF2-40B4-BE49-F238E27FC236}">
                  <a16:creationId xmlns:a16="http://schemas.microsoft.com/office/drawing/2014/main" id="{F06C7DE6-E6F3-4C5F-8D61-8B40B788E7A2}"/>
                </a:ext>
              </a:extLst>
            </p:cNvPr>
            <p:cNvSpPr/>
            <p:nvPr/>
          </p:nvSpPr>
          <p:spPr>
            <a:xfrm>
              <a:off x="-1070900" y="3069250"/>
              <a:ext cx="72475" cy="138275"/>
            </a:xfrm>
            <a:custGeom>
              <a:avLst/>
              <a:gdLst/>
              <a:ahLst/>
              <a:cxnLst/>
              <a:rect l="l" t="t" r="r" b="b"/>
              <a:pathLst>
                <a:path w="2899" h="5531" extrusionOk="0">
                  <a:moveTo>
                    <a:pt x="369" y="0"/>
                  </a:moveTo>
                  <a:cubicBezTo>
                    <a:pt x="1" y="844"/>
                    <a:pt x="3" y="1005"/>
                    <a:pt x="59" y="1005"/>
                  </a:cubicBezTo>
                  <a:cubicBezTo>
                    <a:pt x="94" y="1005"/>
                    <a:pt x="149" y="943"/>
                    <a:pt x="149" y="943"/>
                  </a:cubicBezTo>
                  <a:cubicBezTo>
                    <a:pt x="322" y="1493"/>
                    <a:pt x="2050" y="3064"/>
                    <a:pt x="2050" y="3064"/>
                  </a:cubicBezTo>
                  <a:cubicBezTo>
                    <a:pt x="1563" y="3614"/>
                    <a:pt x="840" y="4541"/>
                    <a:pt x="526" y="4949"/>
                  </a:cubicBezTo>
                  <a:cubicBezTo>
                    <a:pt x="448" y="5075"/>
                    <a:pt x="463" y="5232"/>
                    <a:pt x="557" y="5326"/>
                  </a:cubicBezTo>
                  <a:lnTo>
                    <a:pt x="793" y="5531"/>
                  </a:lnTo>
                  <a:cubicBezTo>
                    <a:pt x="1767" y="4635"/>
                    <a:pt x="2506" y="3614"/>
                    <a:pt x="2804" y="3032"/>
                  </a:cubicBezTo>
                  <a:cubicBezTo>
                    <a:pt x="2898" y="2860"/>
                    <a:pt x="2883" y="2655"/>
                    <a:pt x="2773" y="2483"/>
                  </a:cubicBezTo>
                  <a:cubicBezTo>
                    <a:pt x="1752" y="927"/>
                    <a:pt x="369" y="0"/>
                    <a:pt x="36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853;p68">
              <a:extLst>
                <a:ext uri="{FF2B5EF4-FFF2-40B4-BE49-F238E27FC236}">
                  <a16:creationId xmlns:a16="http://schemas.microsoft.com/office/drawing/2014/main" id="{41653045-9A79-4635-BD4F-E6E37F9CBFD2}"/>
                </a:ext>
              </a:extLst>
            </p:cNvPr>
            <p:cNvSpPr/>
            <p:nvPr/>
          </p:nvSpPr>
          <p:spPr>
            <a:xfrm>
              <a:off x="-1080150" y="3069250"/>
              <a:ext cx="30650" cy="62475"/>
            </a:xfrm>
            <a:custGeom>
              <a:avLst/>
              <a:gdLst/>
              <a:ahLst/>
              <a:cxnLst/>
              <a:rect l="l" t="t" r="r" b="b"/>
              <a:pathLst>
                <a:path w="1226" h="2499" extrusionOk="0">
                  <a:moveTo>
                    <a:pt x="739" y="0"/>
                  </a:moveTo>
                  <a:cubicBezTo>
                    <a:pt x="739" y="0"/>
                    <a:pt x="1" y="927"/>
                    <a:pt x="676" y="2498"/>
                  </a:cubicBezTo>
                  <a:cubicBezTo>
                    <a:pt x="676" y="2498"/>
                    <a:pt x="1226" y="1933"/>
                    <a:pt x="1053" y="1022"/>
                  </a:cubicBezTo>
                  <a:cubicBezTo>
                    <a:pt x="896" y="110"/>
                    <a:pt x="739" y="0"/>
                    <a:pt x="73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854;p68">
              <a:extLst>
                <a:ext uri="{FF2B5EF4-FFF2-40B4-BE49-F238E27FC236}">
                  <a16:creationId xmlns:a16="http://schemas.microsoft.com/office/drawing/2014/main" id="{7555126C-D6FB-41E8-84C0-BD623884F4A7}"/>
                </a:ext>
              </a:extLst>
            </p:cNvPr>
            <p:cNvSpPr/>
            <p:nvPr/>
          </p:nvSpPr>
          <p:spPr>
            <a:xfrm>
              <a:off x="-1119825" y="3023675"/>
              <a:ext cx="27925" cy="64000"/>
            </a:xfrm>
            <a:custGeom>
              <a:avLst/>
              <a:gdLst/>
              <a:ahLst/>
              <a:cxnLst/>
              <a:rect l="l" t="t" r="r" b="b"/>
              <a:pathLst>
                <a:path w="1117" h="2560" extrusionOk="0">
                  <a:moveTo>
                    <a:pt x="1053" y="1"/>
                  </a:moveTo>
                  <a:lnTo>
                    <a:pt x="16" y="676"/>
                  </a:lnTo>
                  <a:lnTo>
                    <a:pt x="1" y="2138"/>
                  </a:lnTo>
                  <a:cubicBezTo>
                    <a:pt x="1" y="2200"/>
                    <a:pt x="16" y="2279"/>
                    <a:pt x="48" y="2342"/>
                  </a:cubicBezTo>
                  <a:cubicBezTo>
                    <a:pt x="122" y="2479"/>
                    <a:pt x="266" y="2559"/>
                    <a:pt x="415" y="2559"/>
                  </a:cubicBezTo>
                  <a:cubicBezTo>
                    <a:pt x="488" y="2559"/>
                    <a:pt x="562" y="2540"/>
                    <a:pt x="629" y="2499"/>
                  </a:cubicBezTo>
                  <a:cubicBezTo>
                    <a:pt x="755" y="2405"/>
                    <a:pt x="849" y="2295"/>
                    <a:pt x="928" y="2169"/>
                  </a:cubicBezTo>
                  <a:cubicBezTo>
                    <a:pt x="1053" y="1933"/>
                    <a:pt x="1116" y="1666"/>
                    <a:pt x="1101" y="1415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855;p68">
              <a:extLst>
                <a:ext uri="{FF2B5EF4-FFF2-40B4-BE49-F238E27FC236}">
                  <a16:creationId xmlns:a16="http://schemas.microsoft.com/office/drawing/2014/main" id="{975E18CA-A67A-42AC-973D-0046F7A76147}"/>
                </a:ext>
              </a:extLst>
            </p:cNvPr>
            <p:cNvSpPr/>
            <p:nvPr/>
          </p:nvSpPr>
          <p:spPr>
            <a:xfrm>
              <a:off x="-1146925" y="2983200"/>
              <a:ext cx="64050" cy="71950"/>
            </a:xfrm>
            <a:custGeom>
              <a:avLst/>
              <a:gdLst/>
              <a:ahLst/>
              <a:cxnLst/>
              <a:rect l="l" t="t" r="r" b="b"/>
              <a:pathLst>
                <a:path w="2562" h="2878" extrusionOk="0">
                  <a:moveTo>
                    <a:pt x="1278" y="0"/>
                  </a:moveTo>
                  <a:cubicBezTo>
                    <a:pt x="613" y="0"/>
                    <a:pt x="63" y="524"/>
                    <a:pt x="32" y="1196"/>
                  </a:cubicBezTo>
                  <a:cubicBezTo>
                    <a:pt x="1" y="1887"/>
                    <a:pt x="503" y="2830"/>
                    <a:pt x="1195" y="2877"/>
                  </a:cubicBezTo>
                  <a:cubicBezTo>
                    <a:pt x="1206" y="2877"/>
                    <a:pt x="1218" y="2878"/>
                    <a:pt x="1230" y="2878"/>
                  </a:cubicBezTo>
                  <a:cubicBezTo>
                    <a:pt x="1906" y="2878"/>
                    <a:pt x="2484" y="1986"/>
                    <a:pt x="2514" y="1321"/>
                  </a:cubicBezTo>
                  <a:cubicBezTo>
                    <a:pt x="2562" y="630"/>
                    <a:pt x="2027" y="49"/>
                    <a:pt x="1336" y="2"/>
                  </a:cubicBezTo>
                  <a:cubicBezTo>
                    <a:pt x="1317" y="1"/>
                    <a:pt x="1297" y="0"/>
                    <a:pt x="1278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856;p68">
              <a:extLst>
                <a:ext uri="{FF2B5EF4-FFF2-40B4-BE49-F238E27FC236}">
                  <a16:creationId xmlns:a16="http://schemas.microsoft.com/office/drawing/2014/main" id="{1DC8CE0C-7AA3-42F4-B655-956CE78C7F18}"/>
                </a:ext>
              </a:extLst>
            </p:cNvPr>
            <p:cNvSpPr/>
            <p:nvPr/>
          </p:nvSpPr>
          <p:spPr>
            <a:xfrm>
              <a:off x="-1152225" y="2978900"/>
              <a:ext cx="139650" cy="183425"/>
            </a:xfrm>
            <a:custGeom>
              <a:avLst/>
              <a:gdLst/>
              <a:ahLst/>
              <a:cxnLst/>
              <a:rect l="l" t="t" r="r" b="b"/>
              <a:pathLst>
                <a:path w="5586" h="7337" extrusionOk="0">
                  <a:moveTo>
                    <a:pt x="1397" y="1"/>
                  </a:moveTo>
                  <a:cubicBezTo>
                    <a:pt x="567" y="1"/>
                    <a:pt x="222" y="649"/>
                    <a:pt x="87" y="1163"/>
                  </a:cubicBezTo>
                  <a:cubicBezTo>
                    <a:pt x="1" y="1479"/>
                    <a:pt x="242" y="1768"/>
                    <a:pt x="560" y="1768"/>
                  </a:cubicBezTo>
                  <a:cubicBezTo>
                    <a:pt x="590" y="1768"/>
                    <a:pt x="621" y="1766"/>
                    <a:pt x="653" y="1760"/>
                  </a:cubicBezTo>
                  <a:cubicBezTo>
                    <a:pt x="1422" y="1603"/>
                    <a:pt x="1721" y="1069"/>
                    <a:pt x="1721" y="1069"/>
                  </a:cubicBezTo>
                  <a:cubicBezTo>
                    <a:pt x="1744" y="1717"/>
                    <a:pt x="1895" y="1803"/>
                    <a:pt x="1973" y="1803"/>
                  </a:cubicBezTo>
                  <a:cubicBezTo>
                    <a:pt x="2001" y="1803"/>
                    <a:pt x="2019" y="1792"/>
                    <a:pt x="2019" y="1792"/>
                  </a:cubicBezTo>
                  <a:cubicBezTo>
                    <a:pt x="2019" y="1792"/>
                    <a:pt x="2001" y="1254"/>
                    <a:pt x="2170" y="1254"/>
                  </a:cubicBezTo>
                  <a:cubicBezTo>
                    <a:pt x="2222" y="1254"/>
                    <a:pt x="2290" y="1303"/>
                    <a:pt x="2381" y="1430"/>
                  </a:cubicBezTo>
                  <a:cubicBezTo>
                    <a:pt x="2789" y="1980"/>
                    <a:pt x="2019" y="3269"/>
                    <a:pt x="2019" y="3269"/>
                  </a:cubicBezTo>
                  <a:cubicBezTo>
                    <a:pt x="715" y="4636"/>
                    <a:pt x="1847" y="6379"/>
                    <a:pt x="1847" y="6379"/>
                  </a:cubicBezTo>
                  <a:cubicBezTo>
                    <a:pt x="1847" y="6379"/>
                    <a:pt x="2510" y="7336"/>
                    <a:pt x="3287" y="7336"/>
                  </a:cubicBezTo>
                  <a:cubicBezTo>
                    <a:pt x="3676" y="7336"/>
                    <a:pt x="4093" y="7097"/>
                    <a:pt x="4470" y="6379"/>
                  </a:cubicBezTo>
                  <a:cubicBezTo>
                    <a:pt x="5586" y="4227"/>
                    <a:pt x="3481" y="2844"/>
                    <a:pt x="3481" y="2844"/>
                  </a:cubicBezTo>
                  <a:cubicBezTo>
                    <a:pt x="3481" y="2844"/>
                    <a:pt x="4408" y="1022"/>
                    <a:pt x="2224" y="174"/>
                  </a:cubicBezTo>
                  <a:cubicBezTo>
                    <a:pt x="1905" y="52"/>
                    <a:pt x="1632" y="1"/>
                    <a:pt x="139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857;p68">
              <a:extLst>
                <a:ext uri="{FF2B5EF4-FFF2-40B4-BE49-F238E27FC236}">
                  <a16:creationId xmlns:a16="http://schemas.microsoft.com/office/drawing/2014/main" id="{12BE424F-40F0-4A16-BF37-447D3C05E009}"/>
                </a:ext>
              </a:extLst>
            </p:cNvPr>
            <p:cNvSpPr/>
            <p:nvPr/>
          </p:nvSpPr>
          <p:spPr>
            <a:xfrm>
              <a:off x="-1074650" y="3192975"/>
              <a:ext cx="42825" cy="39350"/>
            </a:xfrm>
            <a:custGeom>
              <a:avLst/>
              <a:gdLst/>
              <a:ahLst/>
              <a:cxnLst/>
              <a:rect l="l" t="t" r="r" b="b"/>
              <a:pathLst>
                <a:path w="1713" h="1574" extrusionOk="0">
                  <a:moveTo>
                    <a:pt x="676" y="0"/>
                  </a:moveTo>
                  <a:cubicBezTo>
                    <a:pt x="676" y="0"/>
                    <a:pt x="1" y="1179"/>
                    <a:pt x="1242" y="1556"/>
                  </a:cubicBezTo>
                  <a:cubicBezTo>
                    <a:pt x="1281" y="1567"/>
                    <a:pt x="1321" y="1573"/>
                    <a:pt x="1361" y="1573"/>
                  </a:cubicBezTo>
                  <a:cubicBezTo>
                    <a:pt x="1479" y="1573"/>
                    <a:pt x="1591" y="1520"/>
                    <a:pt x="1650" y="1414"/>
                  </a:cubicBezTo>
                  <a:cubicBezTo>
                    <a:pt x="1697" y="1336"/>
                    <a:pt x="1713" y="1241"/>
                    <a:pt x="1697" y="1131"/>
                  </a:cubicBezTo>
                  <a:cubicBezTo>
                    <a:pt x="1603" y="786"/>
                    <a:pt x="1053" y="1021"/>
                    <a:pt x="1100" y="754"/>
                  </a:cubicBezTo>
                  <a:cubicBezTo>
                    <a:pt x="1132" y="487"/>
                    <a:pt x="1242" y="299"/>
                    <a:pt x="1242" y="299"/>
                  </a:cubicBezTo>
                  <a:lnTo>
                    <a:pt x="6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858;p68">
              <a:extLst>
                <a:ext uri="{FF2B5EF4-FFF2-40B4-BE49-F238E27FC236}">
                  <a16:creationId xmlns:a16="http://schemas.microsoft.com/office/drawing/2014/main" id="{94D415A5-0FC6-4D5E-86FB-33FD1F3AEA8B}"/>
                </a:ext>
              </a:extLst>
            </p:cNvPr>
            <p:cNvSpPr/>
            <p:nvPr/>
          </p:nvSpPr>
          <p:spPr>
            <a:xfrm>
              <a:off x="-1341350" y="3035500"/>
              <a:ext cx="49125" cy="40075"/>
            </a:xfrm>
            <a:custGeom>
              <a:avLst/>
              <a:gdLst/>
              <a:ahLst/>
              <a:cxnLst/>
              <a:rect l="l" t="t" r="r" b="b"/>
              <a:pathLst>
                <a:path w="1965" h="1603" extrusionOk="0">
                  <a:moveTo>
                    <a:pt x="135" y="0"/>
                  </a:moveTo>
                  <a:cubicBezTo>
                    <a:pt x="77" y="0"/>
                    <a:pt x="38" y="22"/>
                    <a:pt x="32" y="78"/>
                  </a:cubicBezTo>
                  <a:cubicBezTo>
                    <a:pt x="1" y="361"/>
                    <a:pt x="755" y="612"/>
                    <a:pt x="755" y="612"/>
                  </a:cubicBezTo>
                  <a:cubicBezTo>
                    <a:pt x="755" y="612"/>
                    <a:pt x="504" y="1020"/>
                    <a:pt x="723" y="1335"/>
                  </a:cubicBezTo>
                  <a:cubicBezTo>
                    <a:pt x="905" y="1581"/>
                    <a:pt x="1494" y="1603"/>
                    <a:pt x="1694" y="1603"/>
                  </a:cubicBezTo>
                  <a:cubicBezTo>
                    <a:pt x="1736" y="1603"/>
                    <a:pt x="1760" y="1602"/>
                    <a:pt x="1760" y="1602"/>
                  </a:cubicBezTo>
                  <a:lnTo>
                    <a:pt x="1965" y="863"/>
                  </a:lnTo>
                  <a:lnTo>
                    <a:pt x="1540" y="533"/>
                  </a:lnTo>
                  <a:cubicBezTo>
                    <a:pt x="1470" y="420"/>
                    <a:pt x="1336" y="358"/>
                    <a:pt x="1207" y="358"/>
                  </a:cubicBezTo>
                  <a:cubicBezTo>
                    <a:pt x="1192" y="358"/>
                    <a:pt x="1178" y="359"/>
                    <a:pt x="1163" y="361"/>
                  </a:cubicBezTo>
                  <a:lnTo>
                    <a:pt x="943" y="376"/>
                  </a:lnTo>
                  <a:cubicBezTo>
                    <a:pt x="943" y="376"/>
                    <a:pt x="374" y="0"/>
                    <a:pt x="13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859;p68">
              <a:extLst>
                <a:ext uri="{FF2B5EF4-FFF2-40B4-BE49-F238E27FC236}">
                  <a16:creationId xmlns:a16="http://schemas.microsoft.com/office/drawing/2014/main" id="{AF94391B-A77F-481B-84AA-53BE677BBC86}"/>
                </a:ext>
              </a:extLst>
            </p:cNvPr>
            <p:cNvSpPr/>
            <p:nvPr/>
          </p:nvSpPr>
          <p:spPr>
            <a:xfrm>
              <a:off x="-594300" y="3318250"/>
              <a:ext cx="26350" cy="35775"/>
            </a:xfrm>
            <a:custGeom>
              <a:avLst/>
              <a:gdLst/>
              <a:ahLst/>
              <a:cxnLst/>
              <a:rect l="l" t="t" r="r" b="b"/>
              <a:pathLst>
                <a:path w="1054" h="1431" extrusionOk="0">
                  <a:moveTo>
                    <a:pt x="378" y="1"/>
                  </a:moveTo>
                  <a:lnTo>
                    <a:pt x="1" y="1226"/>
                  </a:lnTo>
                  <a:lnTo>
                    <a:pt x="677" y="1431"/>
                  </a:lnTo>
                  <a:lnTo>
                    <a:pt x="1054" y="205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860;p68">
              <a:extLst>
                <a:ext uri="{FF2B5EF4-FFF2-40B4-BE49-F238E27FC236}">
                  <a16:creationId xmlns:a16="http://schemas.microsoft.com/office/drawing/2014/main" id="{BA7FD762-4730-47F5-89FB-3A6B01F97D6E}"/>
                </a:ext>
              </a:extLst>
            </p:cNvPr>
            <p:cNvSpPr/>
            <p:nvPr/>
          </p:nvSpPr>
          <p:spPr>
            <a:xfrm>
              <a:off x="-624925" y="3343400"/>
              <a:ext cx="48725" cy="53150"/>
            </a:xfrm>
            <a:custGeom>
              <a:avLst/>
              <a:gdLst/>
              <a:ahLst/>
              <a:cxnLst/>
              <a:rect l="l" t="t" r="r" b="b"/>
              <a:pathLst>
                <a:path w="1949" h="2126" extrusionOk="0">
                  <a:moveTo>
                    <a:pt x="1522" y="1"/>
                  </a:moveTo>
                  <a:cubicBezTo>
                    <a:pt x="1441" y="1"/>
                    <a:pt x="1352" y="31"/>
                    <a:pt x="1257" y="110"/>
                  </a:cubicBezTo>
                  <a:cubicBezTo>
                    <a:pt x="1257" y="110"/>
                    <a:pt x="0" y="1666"/>
                    <a:pt x="927" y="2074"/>
                  </a:cubicBezTo>
                  <a:cubicBezTo>
                    <a:pt x="1007" y="2109"/>
                    <a:pt x="1080" y="2125"/>
                    <a:pt x="1147" y="2125"/>
                  </a:cubicBezTo>
                  <a:cubicBezTo>
                    <a:pt x="1870" y="2125"/>
                    <a:pt x="1949" y="299"/>
                    <a:pt x="1949" y="299"/>
                  </a:cubicBezTo>
                  <a:cubicBezTo>
                    <a:pt x="1949" y="299"/>
                    <a:pt x="1777" y="1"/>
                    <a:pt x="152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861;p68">
              <a:extLst>
                <a:ext uri="{FF2B5EF4-FFF2-40B4-BE49-F238E27FC236}">
                  <a16:creationId xmlns:a16="http://schemas.microsoft.com/office/drawing/2014/main" id="{55D7A69C-23F4-46A3-9331-BEE77C3CFAB1}"/>
                </a:ext>
              </a:extLst>
            </p:cNvPr>
            <p:cNvSpPr/>
            <p:nvPr/>
          </p:nvSpPr>
          <p:spPr>
            <a:xfrm>
              <a:off x="-601750" y="3335150"/>
              <a:ext cx="11800" cy="18475"/>
            </a:xfrm>
            <a:custGeom>
              <a:avLst/>
              <a:gdLst/>
              <a:ahLst/>
              <a:cxnLst/>
              <a:rect l="l" t="t" r="r" b="b"/>
              <a:pathLst>
                <a:path w="472" h="739" extrusionOk="0">
                  <a:moveTo>
                    <a:pt x="472" y="1"/>
                  </a:moveTo>
                  <a:cubicBezTo>
                    <a:pt x="0" y="111"/>
                    <a:pt x="110" y="739"/>
                    <a:pt x="110" y="739"/>
                  </a:cubicBezTo>
                  <a:lnTo>
                    <a:pt x="346" y="48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862;p68">
              <a:extLst>
                <a:ext uri="{FF2B5EF4-FFF2-40B4-BE49-F238E27FC236}">
                  <a16:creationId xmlns:a16="http://schemas.microsoft.com/office/drawing/2014/main" id="{1DD75270-DBC4-4F11-B891-9E317EE196E7}"/>
                </a:ext>
              </a:extLst>
            </p:cNvPr>
            <p:cNvSpPr/>
            <p:nvPr/>
          </p:nvSpPr>
          <p:spPr>
            <a:xfrm>
              <a:off x="-576625" y="3321400"/>
              <a:ext cx="26350" cy="36175"/>
            </a:xfrm>
            <a:custGeom>
              <a:avLst/>
              <a:gdLst/>
              <a:ahLst/>
              <a:cxnLst/>
              <a:rect l="l" t="t" r="r" b="b"/>
              <a:pathLst>
                <a:path w="1054" h="1447" extrusionOk="0">
                  <a:moveTo>
                    <a:pt x="692" y="1"/>
                  </a:moveTo>
                  <a:lnTo>
                    <a:pt x="1" y="205"/>
                  </a:lnTo>
                  <a:lnTo>
                    <a:pt x="378" y="1446"/>
                  </a:lnTo>
                  <a:lnTo>
                    <a:pt x="1054" y="124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863;p68">
              <a:extLst>
                <a:ext uri="{FF2B5EF4-FFF2-40B4-BE49-F238E27FC236}">
                  <a16:creationId xmlns:a16="http://schemas.microsoft.com/office/drawing/2014/main" id="{957182A9-C8FB-4118-8C01-87C5F36011E3}"/>
                </a:ext>
              </a:extLst>
            </p:cNvPr>
            <p:cNvSpPr/>
            <p:nvPr/>
          </p:nvSpPr>
          <p:spPr>
            <a:xfrm>
              <a:off x="-567975" y="3346925"/>
              <a:ext cx="48725" cy="53250"/>
            </a:xfrm>
            <a:custGeom>
              <a:avLst/>
              <a:gdLst/>
              <a:ahLst/>
              <a:cxnLst/>
              <a:rect l="l" t="t" r="r" b="b"/>
              <a:pathLst>
                <a:path w="1949" h="2130" extrusionOk="0">
                  <a:moveTo>
                    <a:pt x="427" y="1"/>
                  </a:moveTo>
                  <a:cubicBezTo>
                    <a:pt x="172" y="1"/>
                    <a:pt x="1" y="299"/>
                    <a:pt x="1" y="299"/>
                  </a:cubicBezTo>
                  <a:cubicBezTo>
                    <a:pt x="1" y="299"/>
                    <a:pt x="79" y="2129"/>
                    <a:pt x="796" y="2129"/>
                  </a:cubicBezTo>
                  <a:cubicBezTo>
                    <a:pt x="865" y="2129"/>
                    <a:pt x="940" y="2112"/>
                    <a:pt x="1022" y="2075"/>
                  </a:cubicBezTo>
                  <a:cubicBezTo>
                    <a:pt x="1949" y="1666"/>
                    <a:pt x="692" y="111"/>
                    <a:pt x="692" y="111"/>
                  </a:cubicBezTo>
                  <a:cubicBezTo>
                    <a:pt x="597" y="31"/>
                    <a:pt x="508" y="1"/>
                    <a:pt x="42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864;p68">
              <a:extLst>
                <a:ext uri="{FF2B5EF4-FFF2-40B4-BE49-F238E27FC236}">
                  <a16:creationId xmlns:a16="http://schemas.microsoft.com/office/drawing/2014/main" id="{D857A4C2-3083-4539-9233-CC9C13C33B35}"/>
                </a:ext>
              </a:extLst>
            </p:cNvPr>
            <p:cNvSpPr/>
            <p:nvPr/>
          </p:nvSpPr>
          <p:spPr>
            <a:xfrm>
              <a:off x="-554225" y="3338675"/>
              <a:ext cx="11800" cy="18900"/>
            </a:xfrm>
            <a:custGeom>
              <a:avLst/>
              <a:gdLst/>
              <a:ahLst/>
              <a:cxnLst/>
              <a:rect l="l" t="t" r="r" b="b"/>
              <a:pathLst>
                <a:path w="472" h="756" extrusionOk="0">
                  <a:moveTo>
                    <a:pt x="0" y="1"/>
                  </a:moveTo>
                  <a:lnTo>
                    <a:pt x="126" y="488"/>
                  </a:lnTo>
                  <a:lnTo>
                    <a:pt x="362" y="755"/>
                  </a:lnTo>
                  <a:cubicBezTo>
                    <a:pt x="362" y="755"/>
                    <a:pt x="472" y="111"/>
                    <a:pt x="0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865;p68">
              <a:extLst>
                <a:ext uri="{FF2B5EF4-FFF2-40B4-BE49-F238E27FC236}">
                  <a16:creationId xmlns:a16="http://schemas.microsoft.com/office/drawing/2014/main" id="{8732AC1F-4ED0-41A5-A6D5-B03B9037118D}"/>
                </a:ext>
              </a:extLst>
            </p:cNvPr>
            <p:cNvSpPr/>
            <p:nvPr/>
          </p:nvSpPr>
          <p:spPr>
            <a:xfrm>
              <a:off x="-556675" y="2957350"/>
              <a:ext cx="89675" cy="131550"/>
            </a:xfrm>
            <a:custGeom>
              <a:avLst/>
              <a:gdLst/>
              <a:ahLst/>
              <a:cxnLst/>
              <a:rect l="l" t="t" r="r" b="b"/>
              <a:pathLst>
                <a:path w="3587" h="5262" extrusionOk="0">
                  <a:moveTo>
                    <a:pt x="1114" y="121"/>
                  </a:moveTo>
                  <a:cubicBezTo>
                    <a:pt x="1114" y="121"/>
                    <a:pt x="1115" y="121"/>
                    <a:pt x="1116" y="122"/>
                  </a:cubicBezTo>
                  <a:lnTo>
                    <a:pt x="1116" y="122"/>
                  </a:lnTo>
                  <a:cubicBezTo>
                    <a:pt x="1115" y="121"/>
                    <a:pt x="1114" y="121"/>
                    <a:pt x="1114" y="121"/>
                  </a:cubicBezTo>
                  <a:close/>
                  <a:moveTo>
                    <a:pt x="709" y="0"/>
                  </a:moveTo>
                  <a:cubicBezTo>
                    <a:pt x="0" y="0"/>
                    <a:pt x="893" y="1837"/>
                    <a:pt x="900" y="1837"/>
                  </a:cubicBezTo>
                  <a:cubicBezTo>
                    <a:pt x="900" y="1837"/>
                    <a:pt x="900" y="1837"/>
                    <a:pt x="900" y="1837"/>
                  </a:cubicBezTo>
                  <a:lnTo>
                    <a:pt x="2125" y="3596"/>
                  </a:lnTo>
                  <a:lnTo>
                    <a:pt x="1088" y="4131"/>
                  </a:lnTo>
                  <a:lnTo>
                    <a:pt x="1387" y="5262"/>
                  </a:lnTo>
                  <a:lnTo>
                    <a:pt x="3272" y="4162"/>
                  </a:lnTo>
                  <a:cubicBezTo>
                    <a:pt x="3492" y="4036"/>
                    <a:pt x="3586" y="3769"/>
                    <a:pt x="3492" y="3534"/>
                  </a:cubicBezTo>
                  <a:cubicBezTo>
                    <a:pt x="2625" y="1080"/>
                    <a:pt x="1208" y="179"/>
                    <a:pt x="1119" y="124"/>
                  </a:cubicBezTo>
                  <a:lnTo>
                    <a:pt x="1119" y="124"/>
                  </a:lnTo>
                  <a:cubicBezTo>
                    <a:pt x="1119" y="124"/>
                    <a:pt x="1119" y="124"/>
                    <a:pt x="1120" y="124"/>
                  </a:cubicBezTo>
                  <a:cubicBezTo>
                    <a:pt x="1118" y="123"/>
                    <a:pt x="1117" y="123"/>
                    <a:pt x="1116" y="122"/>
                  </a:cubicBezTo>
                  <a:lnTo>
                    <a:pt x="1116" y="122"/>
                  </a:lnTo>
                  <a:cubicBezTo>
                    <a:pt x="1116" y="123"/>
                    <a:pt x="1117" y="123"/>
                    <a:pt x="1119" y="124"/>
                  </a:cubicBezTo>
                  <a:lnTo>
                    <a:pt x="1119" y="124"/>
                  </a:lnTo>
                  <a:cubicBezTo>
                    <a:pt x="944" y="38"/>
                    <a:pt x="810" y="0"/>
                    <a:pt x="70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866;p68">
              <a:extLst>
                <a:ext uri="{FF2B5EF4-FFF2-40B4-BE49-F238E27FC236}">
                  <a16:creationId xmlns:a16="http://schemas.microsoft.com/office/drawing/2014/main" id="{EC84E4BA-9339-489C-9524-57B10F92B097}"/>
                </a:ext>
              </a:extLst>
            </p:cNvPr>
            <p:cNvSpPr/>
            <p:nvPr/>
          </p:nvSpPr>
          <p:spPr>
            <a:xfrm>
              <a:off x="-666950" y="2959200"/>
              <a:ext cx="90750" cy="128125"/>
            </a:xfrm>
            <a:custGeom>
              <a:avLst/>
              <a:gdLst/>
              <a:ahLst/>
              <a:cxnLst/>
              <a:rect l="l" t="t" r="r" b="b"/>
              <a:pathLst>
                <a:path w="3630" h="5125" extrusionOk="0">
                  <a:moveTo>
                    <a:pt x="2629" y="1"/>
                  </a:moveTo>
                  <a:cubicBezTo>
                    <a:pt x="2537" y="1"/>
                    <a:pt x="2442" y="27"/>
                    <a:pt x="2357" y="82"/>
                  </a:cubicBezTo>
                  <a:cubicBezTo>
                    <a:pt x="1823" y="427"/>
                    <a:pt x="817" y="1307"/>
                    <a:pt x="79" y="3397"/>
                  </a:cubicBezTo>
                  <a:cubicBezTo>
                    <a:pt x="0" y="3632"/>
                    <a:pt x="95" y="3900"/>
                    <a:pt x="315" y="4025"/>
                  </a:cubicBezTo>
                  <a:lnTo>
                    <a:pt x="2184" y="5125"/>
                  </a:lnTo>
                  <a:lnTo>
                    <a:pt x="2483" y="4010"/>
                  </a:lnTo>
                  <a:lnTo>
                    <a:pt x="1446" y="3460"/>
                  </a:lnTo>
                  <a:lnTo>
                    <a:pt x="2671" y="1716"/>
                  </a:lnTo>
                  <a:cubicBezTo>
                    <a:pt x="2671" y="1716"/>
                    <a:pt x="3630" y="1103"/>
                    <a:pt x="3001" y="192"/>
                  </a:cubicBezTo>
                  <a:cubicBezTo>
                    <a:pt x="2915" y="67"/>
                    <a:pt x="2775" y="1"/>
                    <a:pt x="2629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867;p68">
              <a:extLst>
                <a:ext uri="{FF2B5EF4-FFF2-40B4-BE49-F238E27FC236}">
                  <a16:creationId xmlns:a16="http://schemas.microsoft.com/office/drawing/2014/main" id="{E0B44418-2B0E-4FF8-A69A-6D31E296C097}"/>
                </a:ext>
              </a:extLst>
            </p:cNvPr>
            <p:cNvSpPr/>
            <p:nvPr/>
          </p:nvSpPr>
          <p:spPr>
            <a:xfrm>
              <a:off x="-617450" y="2957300"/>
              <a:ext cx="99775" cy="174425"/>
            </a:xfrm>
            <a:custGeom>
              <a:avLst/>
              <a:gdLst/>
              <a:ahLst/>
              <a:cxnLst/>
              <a:rect l="l" t="t" r="r" b="b"/>
              <a:pathLst>
                <a:path w="3991" h="6977" extrusionOk="0">
                  <a:moveTo>
                    <a:pt x="1320" y="1"/>
                  </a:moveTo>
                  <a:cubicBezTo>
                    <a:pt x="597" y="1"/>
                    <a:pt x="0" y="598"/>
                    <a:pt x="0" y="1320"/>
                  </a:cubicBezTo>
                  <a:lnTo>
                    <a:pt x="0" y="6976"/>
                  </a:lnTo>
                  <a:lnTo>
                    <a:pt x="3991" y="6976"/>
                  </a:lnTo>
                  <a:lnTo>
                    <a:pt x="3991" y="1320"/>
                  </a:lnTo>
                  <a:cubicBezTo>
                    <a:pt x="3991" y="598"/>
                    <a:pt x="3394" y="1"/>
                    <a:pt x="265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868;p68">
              <a:extLst>
                <a:ext uri="{FF2B5EF4-FFF2-40B4-BE49-F238E27FC236}">
                  <a16:creationId xmlns:a16="http://schemas.microsoft.com/office/drawing/2014/main" id="{309DB4CF-926E-43E9-BBDA-C4D4FEFDAC07}"/>
                </a:ext>
              </a:extLst>
            </p:cNvPr>
            <p:cNvSpPr/>
            <p:nvPr/>
          </p:nvSpPr>
          <p:spPr>
            <a:xfrm>
              <a:off x="-622575" y="3123850"/>
              <a:ext cx="103725" cy="41100"/>
            </a:xfrm>
            <a:custGeom>
              <a:avLst/>
              <a:gdLst/>
              <a:ahLst/>
              <a:cxnLst/>
              <a:rect l="l" t="t" r="r" b="b"/>
              <a:pathLst>
                <a:path w="4149" h="1644" extrusionOk="0">
                  <a:moveTo>
                    <a:pt x="3976" y="0"/>
                  </a:moveTo>
                  <a:lnTo>
                    <a:pt x="346" y="16"/>
                  </a:lnTo>
                  <a:cubicBezTo>
                    <a:pt x="346" y="16"/>
                    <a:pt x="1" y="1461"/>
                    <a:pt x="833" y="1540"/>
                  </a:cubicBezTo>
                  <a:cubicBezTo>
                    <a:pt x="833" y="1540"/>
                    <a:pt x="1622" y="1643"/>
                    <a:pt x="2387" y="1643"/>
                  </a:cubicBezTo>
                  <a:cubicBezTo>
                    <a:pt x="2989" y="1643"/>
                    <a:pt x="3576" y="1579"/>
                    <a:pt x="3756" y="1351"/>
                  </a:cubicBezTo>
                  <a:cubicBezTo>
                    <a:pt x="4148" y="817"/>
                    <a:pt x="3976" y="0"/>
                    <a:pt x="3976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869;p68">
              <a:extLst>
                <a:ext uri="{FF2B5EF4-FFF2-40B4-BE49-F238E27FC236}">
                  <a16:creationId xmlns:a16="http://schemas.microsoft.com/office/drawing/2014/main" id="{D6CDAF9B-C9F4-454E-83F0-5555651E9E18}"/>
                </a:ext>
              </a:extLst>
            </p:cNvPr>
            <p:cNvSpPr/>
            <p:nvPr/>
          </p:nvSpPr>
          <p:spPr>
            <a:xfrm>
              <a:off x="-681100" y="3120275"/>
              <a:ext cx="126500" cy="214900"/>
            </a:xfrm>
            <a:custGeom>
              <a:avLst/>
              <a:gdLst/>
              <a:ahLst/>
              <a:cxnLst/>
              <a:rect l="l" t="t" r="r" b="b"/>
              <a:pathLst>
                <a:path w="5060" h="8596" extrusionOk="0">
                  <a:moveTo>
                    <a:pt x="2614" y="1"/>
                  </a:moveTo>
                  <a:cubicBezTo>
                    <a:pt x="2607" y="1"/>
                    <a:pt x="2600" y="1"/>
                    <a:pt x="2593" y="2"/>
                  </a:cubicBezTo>
                  <a:cubicBezTo>
                    <a:pt x="1" y="269"/>
                    <a:pt x="4337" y="8596"/>
                    <a:pt x="4337" y="8596"/>
                  </a:cubicBezTo>
                  <a:lnTo>
                    <a:pt x="5060" y="8517"/>
                  </a:lnTo>
                  <a:cubicBezTo>
                    <a:pt x="5060" y="8517"/>
                    <a:pt x="3726" y="1"/>
                    <a:pt x="2614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870;p68">
              <a:extLst>
                <a:ext uri="{FF2B5EF4-FFF2-40B4-BE49-F238E27FC236}">
                  <a16:creationId xmlns:a16="http://schemas.microsoft.com/office/drawing/2014/main" id="{2A7A9863-83CC-4BC3-88DA-6DDD9302EBDC}"/>
                </a:ext>
              </a:extLst>
            </p:cNvPr>
            <p:cNvSpPr/>
            <p:nvPr/>
          </p:nvSpPr>
          <p:spPr>
            <a:xfrm>
              <a:off x="-589975" y="3120275"/>
              <a:ext cx="128475" cy="214900"/>
            </a:xfrm>
            <a:custGeom>
              <a:avLst/>
              <a:gdLst/>
              <a:ahLst/>
              <a:cxnLst/>
              <a:rect l="l" t="t" r="r" b="b"/>
              <a:pathLst>
                <a:path w="5139" h="8596" extrusionOk="0">
                  <a:moveTo>
                    <a:pt x="2446" y="1"/>
                  </a:moveTo>
                  <a:cubicBezTo>
                    <a:pt x="1304" y="1"/>
                    <a:pt x="1" y="8517"/>
                    <a:pt x="1" y="8517"/>
                  </a:cubicBezTo>
                  <a:lnTo>
                    <a:pt x="739" y="8596"/>
                  </a:lnTo>
                  <a:cubicBezTo>
                    <a:pt x="739" y="8596"/>
                    <a:pt x="5138" y="285"/>
                    <a:pt x="2467" y="2"/>
                  </a:cubicBezTo>
                  <a:cubicBezTo>
                    <a:pt x="2460" y="1"/>
                    <a:pt x="2453" y="1"/>
                    <a:pt x="2446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871;p68">
              <a:extLst>
                <a:ext uri="{FF2B5EF4-FFF2-40B4-BE49-F238E27FC236}">
                  <a16:creationId xmlns:a16="http://schemas.microsoft.com/office/drawing/2014/main" id="{E10F2748-2995-49D2-B051-151E9DB156BA}"/>
                </a:ext>
              </a:extLst>
            </p:cNvPr>
            <p:cNvSpPr/>
            <p:nvPr/>
          </p:nvSpPr>
          <p:spPr>
            <a:xfrm>
              <a:off x="-582125" y="2926675"/>
              <a:ext cx="32500" cy="57375"/>
            </a:xfrm>
            <a:custGeom>
              <a:avLst/>
              <a:gdLst/>
              <a:ahLst/>
              <a:cxnLst/>
              <a:rect l="l" t="t" r="r" b="b"/>
              <a:pathLst>
                <a:path w="1300" h="2295" extrusionOk="0">
                  <a:moveTo>
                    <a:pt x="1" y="0"/>
                  </a:moveTo>
                  <a:lnTo>
                    <a:pt x="1" y="1666"/>
                  </a:lnTo>
                  <a:cubicBezTo>
                    <a:pt x="1" y="2011"/>
                    <a:pt x="284" y="2294"/>
                    <a:pt x="629" y="2294"/>
                  </a:cubicBezTo>
                  <a:cubicBezTo>
                    <a:pt x="629" y="2294"/>
                    <a:pt x="640" y="2295"/>
                    <a:pt x="657" y="2295"/>
                  </a:cubicBezTo>
                  <a:cubicBezTo>
                    <a:pt x="784" y="2295"/>
                    <a:pt x="1299" y="2258"/>
                    <a:pt x="1258" y="1666"/>
                  </a:cubicBezTo>
                  <a:lnTo>
                    <a:pt x="1258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872;p68">
              <a:extLst>
                <a:ext uri="{FF2B5EF4-FFF2-40B4-BE49-F238E27FC236}">
                  <a16:creationId xmlns:a16="http://schemas.microsoft.com/office/drawing/2014/main" id="{DA581B6C-F13E-48B0-AEB1-6CB41BE93324}"/>
                </a:ext>
              </a:extLst>
            </p:cNvPr>
            <p:cNvSpPr/>
            <p:nvPr/>
          </p:nvSpPr>
          <p:spPr>
            <a:xfrm>
              <a:off x="-601750" y="2871300"/>
              <a:ext cx="71500" cy="82500"/>
            </a:xfrm>
            <a:custGeom>
              <a:avLst/>
              <a:gdLst/>
              <a:ahLst/>
              <a:cxnLst/>
              <a:rect l="l" t="t" r="r" b="b"/>
              <a:pathLst>
                <a:path w="2860" h="3300" extrusionOk="0">
                  <a:moveTo>
                    <a:pt x="1430" y="0"/>
                  </a:moveTo>
                  <a:cubicBezTo>
                    <a:pt x="629" y="0"/>
                    <a:pt x="0" y="644"/>
                    <a:pt x="0" y="1430"/>
                  </a:cubicBezTo>
                  <a:cubicBezTo>
                    <a:pt x="0" y="2231"/>
                    <a:pt x="629" y="3299"/>
                    <a:pt x="1430" y="3299"/>
                  </a:cubicBezTo>
                  <a:cubicBezTo>
                    <a:pt x="2216" y="3299"/>
                    <a:pt x="2860" y="2231"/>
                    <a:pt x="2860" y="1430"/>
                  </a:cubicBezTo>
                  <a:cubicBezTo>
                    <a:pt x="2860" y="644"/>
                    <a:pt x="2216" y="0"/>
                    <a:pt x="143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873;p68">
              <a:extLst>
                <a:ext uri="{FF2B5EF4-FFF2-40B4-BE49-F238E27FC236}">
                  <a16:creationId xmlns:a16="http://schemas.microsoft.com/office/drawing/2014/main" id="{C79D04DF-3B7A-4C12-9F1F-4450E58F4323}"/>
                </a:ext>
              </a:extLst>
            </p:cNvPr>
            <p:cNvSpPr/>
            <p:nvPr/>
          </p:nvSpPr>
          <p:spPr>
            <a:xfrm>
              <a:off x="-537725" y="2905150"/>
              <a:ext cx="16525" cy="25675"/>
            </a:xfrm>
            <a:custGeom>
              <a:avLst/>
              <a:gdLst/>
              <a:ahLst/>
              <a:cxnLst/>
              <a:rect l="l" t="t" r="r" b="b"/>
              <a:pathLst>
                <a:path w="661" h="1027" extrusionOk="0">
                  <a:moveTo>
                    <a:pt x="343" y="0"/>
                  </a:moveTo>
                  <a:cubicBezTo>
                    <a:pt x="316" y="0"/>
                    <a:pt x="291" y="5"/>
                    <a:pt x="267" y="13"/>
                  </a:cubicBezTo>
                  <a:cubicBezTo>
                    <a:pt x="95" y="76"/>
                    <a:pt x="0" y="249"/>
                    <a:pt x="16" y="421"/>
                  </a:cubicBezTo>
                  <a:cubicBezTo>
                    <a:pt x="32" y="626"/>
                    <a:pt x="63" y="783"/>
                    <a:pt x="95" y="877"/>
                  </a:cubicBezTo>
                  <a:cubicBezTo>
                    <a:pt x="121" y="968"/>
                    <a:pt x="200" y="1026"/>
                    <a:pt x="289" y="1026"/>
                  </a:cubicBezTo>
                  <a:cubicBezTo>
                    <a:pt x="308" y="1026"/>
                    <a:pt x="327" y="1024"/>
                    <a:pt x="346" y="1018"/>
                  </a:cubicBezTo>
                  <a:cubicBezTo>
                    <a:pt x="597" y="940"/>
                    <a:pt x="660" y="516"/>
                    <a:pt x="550" y="186"/>
                  </a:cubicBezTo>
                  <a:cubicBezTo>
                    <a:pt x="503" y="44"/>
                    <a:pt x="421" y="0"/>
                    <a:pt x="34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874;p68">
              <a:extLst>
                <a:ext uri="{FF2B5EF4-FFF2-40B4-BE49-F238E27FC236}">
                  <a16:creationId xmlns:a16="http://schemas.microsoft.com/office/drawing/2014/main" id="{681D84A3-1B4D-42DA-A985-0F0E8D37BDC5}"/>
                </a:ext>
              </a:extLst>
            </p:cNvPr>
            <p:cNvSpPr/>
            <p:nvPr/>
          </p:nvSpPr>
          <p:spPr>
            <a:xfrm>
              <a:off x="-610775" y="2905150"/>
              <a:ext cx="16500" cy="25675"/>
            </a:xfrm>
            <a:custGeom>
              <a:avLst/>
              <a:gdLst/>
              <a:ahLst/>
              <a:cxnLst/>
              <a:rect l="l" t="t" r="r" b="b"/>
              <a:pathLst>
                <a:path w="660" h="1027" extrusionOk="0">
                  <a:moveTo>
                    <a:pt x="324" y="0"/>
                  </a:moveTo>
                  <a:cubicBezTo>
                    <a:pt x="240" y="0"/>
                    <a:pt x="157" y="44"/>
                    <a:pt x="110" y="186"/>
                  </a:cubicBezTo>
                  <a:cubicBezTo>
                    <a:pt x="0" y="516"/>
                    <a:pt x="63" y="940"/>
                    <a:pt x="314" y="1018"/>
                  </a:cubicBezTo>
                  <a:cubicBezTo>
                    <a:pt x="333" y="1024"/>
                    <a:pt x="353" y="1026"/>
                    <a:pt x="371" y="1026"/>
                  </a:cubicBezTo>
                  <a:cubicBezTo>
                    <a:pt x="460" y="1026"/>
                    <a:pt x="540" y="968"/>
                    <a:pt x="566" y="877"/>
                  </a:cubicBezTo>
                  <a:cubicBezTo>
                    <a:pt x="597" y="783"/>
                    <a:pt x="644" y="626"/>
                    <a:pt x="660" y="421"/>
                  </a:cubicBezTo>
                  <a:cubicBezTo>
                    <a:pt x="660" y="249"/>
                    <a:pt x="566" y="76"/>
                    <a:pt x="409" y="13"/>
                  </a:cubicBezTo>
                  <a:cubicBezTo>
                    <a:pt x="381" y="5"/>
                    <a:pt x="353" y="0"/>
                    <a:pt x="32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875;p68">
              <a:extLst>
                <a:ext uri="{FF2B5EF4-FFF2-40B4-BE49-F238E27FC236}">
                  <a16:creationId xmlns:a16="http://schemas.microsoft.com/office/drawing/2014/main" id="{DE921E47-387F-4F70-8204-22DC84BE44B0}"/>
                </a:ext>
              </a:extLst>
            </p:cNvPr>
            <p:cNvSpPr/>
            <p:nvPr/>
          </p:nvSpPr>
          <p:spPr>
            <a:xfrm>
              <a:off x="-646125" y="3019375"/>
              <a:ext cx="161450" cy="104875"/>
            </a:xfrm>
            <a:custGeom>
              <a:avLst/>
              <a:gdLst/>
              <a:ahLst/>
              <a:cxnLst/>
              <a:rect l="l" t="t" r="r" b="b"/>
              <a:pathLst>
                <a:path w="6458" h="4195" extrusionOk="0">
                  <a:moveTo>
                    <a:pt x="346" y="0"/>
                  </a:moveTo>
                  <a:cubicBezTo>
                    <a:pt x="157" y="0"/>
                    <a:pt x="0" y="157"/>
                    <a:pt x="32" y="361"/>
                  </a:cubicBezTo>
                  <a:lnTo>
                    <a:pt x="503" y="3912"/>
                  </a:lnTo>
                  <a:cubicBezTo>
                    <a:pt x="519" y="4085"/>
                    <a:pt x="660" y="4195"/>
                    <a:pt x="817" y="4195"/>
                  </a:cubicBezTo>
                  <a:lnTo>
                    <a:pt x="5499" y="4195"/>
                  </a:lnTo>
                  <a:cubicBezTo>
                    <a:pt x="5656" y="4195"/>
                    <a:pt x="5782" y="4085"/>
                    <a:pt x="5813" y="3928"/>
                  </a:cubicBezTo>
                  <a:lnTo>
                    <a:pt x="6426" y="377"/>
                  </a:lnTo>
                  <a:cubicBezTo>
                    <a:pt x="6457" y="173"/>
                    <a:pt x="6316" y="0"/>
                    <a:pt x="611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876;p68">
              <a:extLst>
                <a:ext uri="{FF2B5EF4-FFF2-40B4-BE49-F238E27FC236}">
                  <a16:creationId xmlns:a16="http://schemas.microsoft.com/office/drawing/2014/main" id="{FD122CAC-F0F1-46F8-B8A4-075D212BA0EA}"/>
                </a:ext>
              </a:extLst>
            </p:cNvPr>
            <p:cNvSpPr/>
            <p:nvPr/>
          </p:nvSpPr>
          <p:spPr>
            <a:xfrm>
              <a:off x="-588800" y="3048425"/>
              <a:ext cx="46775" cy="46775"/>
            </a:xfrm>
            <a:custGeom>
              <a:avLst/>
              <a:gdLst/>
              <a:ahLst/>
              <a:cxnLst/>
              <a:rect l="l" t="t" r="r" b="b"/>
              <a:pathLst>
                <a:path w="1871" h="1871" extrusionOk="0">
                  <a:moveTo>
                    <a:pt x="944" y="1"/>
                  </a:moveTo>
                  <a:cubicBezTo>
                    <a:pt x="409" y="1"/>
                    <a:pt x="1" y="409"/>
                    <a:pt x="1" y="928"/>
                  </a:cubicBezTo>
                  <a:cubicBezTo>
                    <a:pt x="1" y="1446"/>
                    <a:pt x="425" y="1870"/>
                    <a:pt x="944" y="1870"/>
                  </a:cubicBezTo>
                  <a:cubicBezTo>
                    <a:pt x="1462" y="1870"/>
                    <a:pt x="1870" y="1446"/>
                    <a:pt x="1870" y="928"/>
                  </a:cubicBezTo>
                  <a:cubicBezTo>
                    <a:pt x="1870" y="409"/>
                    <a:pt x="146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877;p68">
              <a:extLst>
                <a:ext uri="{FF2B5EF4-FFF2-40B4-BE49-F238E27FC236}">
                  <a16:creationId xmlns:a16="http://schemas.microsoft.com/office/drawing/2014/main" id="{D2B131CF-AA27-4FA7-8B87-B68EC142B451}"/>
                </a:ext>
              </a:extLst>
            </p:cNvPr>
            <p:cNvSpPr/>
            <p:nvPr/>
          </p:nvSpPr>
          <p:spPr>
            <a:xfrm>
              <a:off x="-611575" y="2872025"/>
              <a:ext cx="86050" cy="48000"/>
            </a:xfrm>
            <a:custGeom>
              <a:avLst/>
              <a:gdLst/>
              <a:ahLst/>
              <a:cxnLst/>
              <a:rect l="l" t="t" r="r" b="b"/>
              <a:pathLst>
                <a:path w="3442" h="1920" extrusionOk="0">
                  <a:moveTo>
                    <a:pt x="1823" y="0"/>
                  </a:moveTo>
                  <a:cubicBezTo>
                    <a:pt x="1454" y="0"/>
                    <a:pt x="1179" y="128"/>
                    <a:pt x="1179" y="128"/>
                  </a:cubicBezTo>
                  <a:cubicBezTo>
                    <a:pt x="1" y="851"/>
                    <a:pt x="472" y="1919"/>
                    <a:pt x="472" y="1919"/>
                  </a:cubicBezTo>
                  <a:cubicBezTo>
                    <a:pt x="1053" y="1652"/>
                    <a:pt x="912" y="867"/>
                    <a:pt x="912" y="867"/>
                  </a:cubicBezTo>
                  <a:lnTo>
                    <a:pt x="912" y="867"/>
                  </a:lnTo>
                  <a:cubicBezTo>
                    <a:pt x="1221" y="1081"/>
                    <a:pt x="1514" y="1153"/>
                    <a:pt x="1768" y="1153"/>
                  </a:cubicBezTo>
                  <a:cubicBezTo>
                    <a:pt x="2275" y="1153"/>
                    <a:pt x="2624" y="867"/>
                    <a:pt x="2624" y="867"/>
                  </a:cubicBezTo>
                  <a:cubicBezTo>
                    <a:pt x="2624" y="1699"/>
                    <a:pt x="3143" y="1919"/>
                    <a:pt x="3143" y="1919"/>
                  </a:cubicBezTo>
                  <a:cubicBezTo>
                    <a:pt x="3441" y="1228"/>
                    <a:pt x="3049" y="662"/>
                    <a:pt x="3049" y="662"/>
                  </a:cubicBezTo>
                  <a:cubicBezTo>
                    <a:pt x="2669" y="132"/>
                    <a:pt x="2197" y="0"/>
                    <a:pt x="182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878;p68">
              <a:extLst>
                <a:ext uri="{FF2B5EF4-FFF2-40B4-BE49-F238E27FC236}">
                  <a16:creationId xmlns:a16="http://schemas.microsoft.com/office/drawing/2014/main" id="{F028B198-CEE5-4398-902E-DAE4A4934EA8}"/>
                </a:ext>
              </a:extLst>
            </p:cNvPr>
            <p:cNvSpPr/>
            <p:nvPr/>
          </p:nvSpPr>
          <p:spPr>
            <a:xfrm>
              <a:off x="-602925" y="2912525"/>
              <a:ext cx="69925" cy="41600"/>
            </a:xfrm>
            <a:custGeom>
              <a:avLst/>
              <a:gdLst/>
              <a:ahLst/>
              <a:cxnLst/>
              <a:rect l="l" t="t" r="r" b="b"/>
              <a:pathLst>
                <a:path w="2797" h="1664" extrusionOk="0">
                  <a:moveTo>
                    <a:pt x="126" y="1"/>
                  </a:moveTo>
                  <a:lnTo>
                    <a:pt x="126" y="1"/>
                  </a:lnTo>
                  <a:cubicBezTo>
                    <a:pt x="126" y="1"/>
                    <a:pt x="0" y="503"/>
                    <a:pt x="566" y="1148"/>
                  </a:cubicBezTo>
                  <a:cubicBezTo>
                    <a:pt x="948" y="1595"/>
                    <a:pt x="1307" y="1663"/>
                    <a:pt x="1491" y="1663"/>
                  </a:cubicBezTo>
                  <a:cubicBezTo>
                    <a:pt x="1572" y="1663"/>
                    <a:pt x="1619" y="1650"/>
                    <a:pt x="1619" y="1650"/>
                  </a:cubicBezTo>
                  <a:cubicBezTo>
                    <a:pt x="2781" y="1226"/>
                    <a:pt x="2797" y="221"/>
                    <a:pt x="2797" y="221"/>
                  </a:cubicBezTo>
                  <a:lnTo>
                    <a:pt x="2797" y="221"/>
                  </a:lnTo>
                  <a:cubicBezTo>
                    <a:pt x="2561" y="865"/>
                    <a:pt x="1933" y="1116"/>
                    <a:pt x="1933" y="1116"/>
                  </a:cubicBezTo>
                  <a:cubicBezTo>
                    <a:pt x="1771" y="866"/>
                    <a:pt x="1604" y="785"/>
                    <a:pt x="1455" y="785"/>
                  </a:cubicBezTo>
                  <a:cubicBezTo>
                    <a:pt x="1184" y="785"/>
                    <a:pt x="974" y="1053"/>
                    <a:pt x="974" y="1053"/>
                  </a:cubicBezTo>
                  <a:cubicBezTo>
                    <a:pt x="945" y="1061"/>
                    <a:pt x="917" y="1065"/>
                    <a:pt x="890" y="1065"/>
                  </a:cubicBezTo>
                  <a:cubicBezTo>
                    <a:pt x="469" y="1065"/>
                    <a:pt x="220" y="221"/>
                    <a:pt x="220" y="22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879;p68">
              <a:extLst>
                <a:ext uri="{FF2B5EF4-FFF2-40B4-BE49-F238E27FC236}">
                  <a16:creationId xmlns:a16="http://schemas.microsoft.com/office/drawing/2014/main" id="{CA1DA982-4B1A-4829-BE99-26FAD1BDCA95}"/>
                </a:ext>
              </a:extLst>
            </p:cNvPr>
            <p:cNvSpPr/>
            <p:nvPr/>
          </p:nvSpPr>
          <p:spPr>
            <a:xfrm>
              <a:off x="-573475" y="2938050"/>
              <a:ext cx="14175" cy="12200"/>
            </a:xfrm>
            <a:custGeom>
              <a:avLst/>
              <a:gdLst/>
              <a:ahLst/>
              <a:cxnLst/>
              <a:rect l="l" t="t" r="r" b="b"/>
              <a:pathLst>
                <a:path w="567" h="488" extrusionOk="0">
                  <a:moveTo>
                    <a:pt x="283" y="1"/>
                  </a:moveTo>
                  <a:cubicBezTo>
                    <a:pt x="126" y="1"/>
                    <a:pt x="1" y="111"/>
                    <a:pt x="1" y="252"/>
                  </a:cubicBezTo>
                  <a:cubicBezTo>
                    <a:pt x="1" y="378"/>
                    <a:pt x="126" y="488"/>
                    <a:pt x="283" y="488"/>
                  </a:cubicBezTo>
                  <a:cubicBezTo>
                    <a:pt x="441" y="488"/>
                    <a:pt x="566" y="378"/>
                    <a:pt x="566" y="252"/>
                  </a:cubicBezTo>
                  <a:cubicBezTo>
                    <a:pt x="566" y="111"/>
                    <a:pt x="441" y="1"/>
                    <a:pt x="28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880;p68">
              <a:extLst>
                <a:ext uri="{FF2B5EF4-FFF2-40B4-BE49-F238E27FC236}">
                  <a16:creationId xmlns:a16="http://schemas.microsoft.com/office/drawing/2014/main" id="{42DDB683-91CC-4B4E-8F9A-284508C9A3C9}"/>
                </a:ext>
              </a:extLst>
            </p:cNvPr>
            <p:cNvSpPr/>
            <p:nvPr/>
          </p:nvSpPr>
          <p:spPr>
            <a:xfrm>
              <a:off x="-820125" y="2979925"/>
              <a:ext cx="148475" cy="77550"/>
            </a:xfrm>
            <a:custGeom>
              <a:avLst/>
              <a:gdLst/>
              <a:ahLst/>
              <a:cxnLst/>
              <a:rect l="l" t="t" r="r" b="b"/>
              <a:pathLst>
                <a:path w="5939" h="3102" extrusionOk="0">
                  <a:moveTo>
                    <a:pt x="3355" y="0"/>
                  </a:moveTo>
                  <a:cubicBezTo>
                    <a:pt x="1731" y="0"/>
                    <a:pt x="0" y="3102"/>
                    <a:pt x="0" y="3102"/>
                  </a:cubicBezTo>
                  <a:cubicBezTo>
                    <a:pt x="1870" y="2049"/>
                    <a:pt x="5939" y="1657"/>
                    <a:pt x="4132" y="274"/>
                  </a:cubicBezTo>
                  <a:cubicBezTo>
                    <a:pt x="3881" y="83"/>
                    <a:pt x="3620" y="0"/>
                    <a:pt x="3355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881;p68">
              <a:extLst>
                <a:ext uri="{FF2B5EF4-FFF2-40B4-BE49-F238E27FC236}">
                  <a16:creationId xmlns:a16="http://schemas.microsoft.com/office/drawing/2014/main" id="{DD27A754-B860-4568-AADE-580C43F44B09}"/>
                </a:ext>
              </a:extLst>
            </p:cNvPr>
            <p:cNvSpPr/>
            <p:nvPr/>
          </p:nvSpPr>
          <p:spPr>
            <a:xfrm>
              <a:off x="-967425" y="2960825"/>
              <a:ext cx="134350" cy="97450"/>
            </a:xfrm>
            <a:custGeom>
              <a:avLst/>
              <a:gdLst/>
              <a:ahLst/>
              <a:cxnLst/>
              <a:rect l="l" t="t" r="r" b="b"/>
              <a:pathLst>
                <a:path w="5374" h="3898" extrusionOk="0">
                  <a:moveTo>
                    <a:pt x="2613" y="1"/>
                  </a:moveTo>
                  <a:cubicBezTo>
                    <a:pt x="2446" y="1"/>
                    <a:pt x="2272" y="35"/>
                    <a:pt x="2090" y="111"/>
                  </a:cubicBezTo>
                  <a:cubicBezTo>
                    <a:pt x="1" y="975"/>
                    <a:pt x="3834" y="2405"/>
                    <a:pt x="5374" y="3897"/>
                  </a:cubicBezTo>
                  <a:cubicBezTo>
                    <a:pt x="5374" y="3897"/>
                    <a:pt x="4390" y="1"/>
                    <a:pt x="2613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882;p68">
              <a:extLst>
                <a:ext uri="{FF2B5EF4-FFF2-40B4-BE49-F238E27FC236}">
                  <a16:creationId xmlns:a16="http://schemas.microsoft.com/office/drawing/2014/main" id="{75214A53-E57C-442D-8118-3952CB4F6380}"/>
                </a:ext>
              </a:extLst>
            </p:cNvPr>
            <p:cNvSpPr/>
            <p:nvPr/>
          </p:nvSpPr>
          <p:spPr>
            <a:xfrm>
              <a:off x="-847625" y="2969075"/>
              <a:ext cx="47925" cy="84875"/>
            </a:xfrm>
            <a:custGeom>
              <a:avLst/>
              <a:gdLst/>
              <a:ahLst/>
              <a:cxnLst/>
              <a:rect l="l" t="t" r="r" b="b"/>
              <a:pathLst>
                <a:path w="1917" h="3395" extrusionOk="0">
                  <a:moveTo>
                    <a:pt x="1229" y="0"/>
                  </a:moveTo>
                  <a:cubicBezTo>
                    <a:pt x="1223" y="0"/>
                    <a:pt x="1217" y="0"/>
                    <a:pt x="1210" y="1"/>
                  </a:cubicBezTo>
                  <a:cubicBezTo>
                    <a:pt x="487" y="80"/>
                    <a:pt x="0" y="928"/>
                    <a:pt x="1022" y="3395"/>
                  </a:cubicBezTo>
                  <a:cubicBezTo>
                    <a:pt x="1022" y="3395"/>
                    <a:pt x="1917" y="0"/>
                    <a:pt x="1229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883;p68">
              <a:extLst>
                <a:ext uri="{FF2B5EF4-FFF2-40B4-BE49-F238E27FC236}">
                  <a16:creationId xmlns:a16="http://schemas.microsoft.com/office/drawing/2014/main" id="{C0F1985C-380D-4224-8B90-81DDB7145A02}"/>
                </a:ext>
              </a:extLst>
            </p:cNvPr>
            <p:cNvSpPr/>
            <p:nvPr/>
          </p:nvSpPr>
          <p:spPr>
            <a:xfrm>
              <a:off x="-1065225" y="2754200"/>
              <a:ext cx="77450" cy="84125"/>
            </a:xfrm>
            <a:custGeom>
              <a:avLst/>
              <a:gdLst/>
              <a:ahLst/>
              <a:cxnLst/>
              <a:rect l="l" t="t" r="r" b="b"/>
              <a:pathLst>
                <a:path w="3098" h="3365" extrusionOk="0">
                  <a:moveTo>
                    <a:pt x="1641" y="1"/>
                  </a:moveTo>
                  <a:cubicBezTo>
                    <a:pt x="1619" y="1"/>
                    <a:pt x="1596" y="1"/>
                    <a:pt x="1572" y="2"/>
                  </a:cubicBezTo>
                  <a:cubicBezTo>
                    <a:pt x="1" y="65"/>
                    <a:pt x="613" y="3364"/>
                    <a:pt x="613" y="3364"/>
                  </a:cubicBezTo>
                  <a:cubicBezTo>
                    <a:pt x="1139" y="1987"/>
                    <a:pt x="3098" y="1"/>
                    <a:pt x="1641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884;p68">
              <a:extLst>
                <a:ext uri="{FF2B5EF4-FFF2-40B4-BE49-F238E27FC236}">
                  <a16:creationId xmlns:a16="http://schemas.microsoft.com/office/drawing/2014/main" id="{2E188114-798D-4C18-AA75-4929828D0DFD}"/>
                </a:ext>
              </a:extLst>
            </p:cNvPr>
            <p:cNvSpPr/>
            <p:nvPr/>
          </p:nvSpPr>
          <p:spPr>
            <a:xfrm>
              <a:off x="-1150675" y="2817475"/>
              <a:ext cx="94125" cy="31975"/>
            </a:xfrm>
            <a:custGeom>
              <a:avLst/>
              <a:gdLst/>
              <a:ahLst/>
              <a:cxnLst/>
              <a:rect l="l" t="t" r="r" b="b"/>
              <a:pathLst>
                <a:path w="3765" h="1279" extrusionOk="0">
                  <a:moveTo>
                    <a:pt x="1227" y="1"/>
                  </a:moveTo>
                  <a:cubicBezTo>
                    <a:pt x="847" y="1"/>
                    <a:pt x="517" y="136"/>
                    <a:pt x="324" y="503"/>
                  </a:cubicBezTo>
                  <a:cubicBezTo>
                    <a:pt x="1" y="1115"/>
                    <a:pt x="333" y="1279"/>
                    <a:pt x="933" y="1279"/>
                  </a:cubicBezTo>
                  <a:cubicBezTo>
                    <a:pt x="1627" y="1279"/>
                    <a:pt x="2680" y="1060"/>
                    <a:pt x="3495" y="1060"/>
                  </a:cubicBezTo>
                  <a:cubicBezTo>
                    <a:pt x="3588" y="1060"/>
                    <a:pt x="3678" y="1063"/>
                    <a:pt x="3764" y="1069"/>
                  </a:cubicBezTo>
                  <a:cubicBezTo>
                    <a:pt x="3764" y="1069"/>
                    <a:pt x="2295" y="1"/>
                    <a:pt x="1227" y="1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885;p68">
              <a:extLst>
                <a:ext uri="{FF2B5EF4-FFF2-40B4-BE49-F238E27FC236}">
                  <a16:creationId xmlns:a16="http://schemas.microsoft.com/office/drawing/2014/main" id="{C6C177B4-51E5-421D-9CEB-6205A0AFC53F}"/>
                </a:ext>
              </a:extLst>
            </p:cNvPr>
            <p:cNvSpPr/>
            <p:nvPr/>
          </p:nvSpPr>
          <p:spPr>
            <a:xfrm>
              <a:off x="-1096650" y="2788625"/>
              <a:ext cx="44025" cy="48525"/>
            </a:xfrm>
            <a:custGeom>
              <a:avLst/>
              <a:gdLst/>
              <a:ahLst/>
              <a:cxnLst/>
              <a:rect l="l" t="t" r="r" b="b"/>
              <a:pathLst>
                <a:path w="1761" h="1941" extrusionOk="0">
                  <a:moveTo>
                    <a:pt x="450" y="0"/>
                  </a:moveTo>
                  <a:cubicBezTo>
                    <a:pt x="417" y="0"/>
                    <a:pt x="388" y="12"/>
                    <a:pt x="362" y="39"/>
                  </a:cubicBezTo>
                  <a:cubicBezTo>
                    <a:pt x="1" y="401"/>
                    <a:pt x="126" y="1060"/>
                    <a:pt x="1760" y="1940"/>
                  </a:cubicBezTo>
                  <a:cubicBezTo>
                    <a:pt x="1760" y="1940"/>
                    <a:pt x="858" y="0"/>
                    <a:pt x="450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1340;p66">
            <a:extLst>
              <a:ext uri="{FF2B5EF4-FFF2-40B4-BE49-F238E27FC236}">
                <a16:creationId xmlns:a16="http://schemas.microsoft.com/office/drawing/2014/main" id="{E51F96C8-D7AC-4D78-B010-64BA900C4CCE}"/>
              </a:ext>
            </a:extLst>
          </p:cNvPr>
          <p:cNvGrpSpPr/>
          <p:nvPr/>
        </p:nvGrpSpPr>
        <p:grpSpPr>
          <a:xfrm>
            <a:off x="6705900" y="597570"/>
            <a:ext cx="1818974" cy="3444968"/>
            <a:chOff x="6006825" y="854054"/>
            <a:chExt cx="1818974" cy="3444968"/>
          </a:xfrm>
        </p:grpSpPr>
        <p:grpSp>
          <p:nvGrpSpPr>
            <p:cNvPr id="302" name="Google Shape;1341;p66">
              <a:extLst>
                <a:ext uri="{FF2B5EF4-FFF2-40B4-BE49-F238E27FC236}">
                  <a16:creationId xmlns:a16="http://schemas.microsoft.com/office/drawing/2014/main" id="{DAC2711F-38DD-4A34-B55F-EE01DC1218BF}"/>
                </a:ext>
              </a:extLst>
            </p:cNvPr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07" name="Google Shape;1342;p66">
                <a:extLst>
                  <a:ext uri="{FF2B5EF4-FFF2-40B4-BE49-F238E27FC236}">
                    <a16:creationId xmlns:a16="http://schemas.microsoft.com/office/drawing/2014/main" id="{15AE7511-B4B5-487D-84DB-37CC3DE8248A}"/>
                  </a:ext>
                </a:extLst>
              </p:cNvPr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8" name="Google Shape;1343;p66">
                <a:extLst>
                  <a:ext uri="{FF2B5EF4-FFF2-40B4-BE49-F238E27FC236}">
                    <a16:creationId xmlns:a16="http://schemas.microsoft.com/office/drawing/2014/main" id="{B3763A80-FEAF-4C6A-A025-4B7D6CD1127F}"/>
                  </a:ext>
                </a:extLst>
              </p:cNvPr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309" name="Google Shape;1344;p66">
                  <a:extLst>
                    <a:ext uri="{FF2B5EF4-FFF2-40B4-BE49-F238E27FC236}">
                      <a16:creationId xmlns:a16="http://schemas.microsoft.com/office/drawing/2014/main" id="{10EBBB1D-CE5C-4CC9-BB71-6A7148065617}"/>
                    </a:ext>
                  </a:extLst>
                </p:cNvPr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1345;p66">
                  <a:extLst>
                    <a:ext uri="{FF2B5EF4-FFF2-40B4-BE49-F238E27FC236}">
                      <a16:creationId xmlns:a16="http://schemas.microsoft.com/office/drawing/2014/main" id="{D60CE0DC-34C6-4A16-93A5-2BC2C6890549}"/>
                    </a:ext>
                  </a:extLst>
                </p:cNvPr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1346;p66">
                  <a:extLst>
                    <a:ext uri="{FF2B5EF4-FFF2-40B4-BE49-F238E27FC236}">
                      <a16:creationId xmlns:a16="http://schemas.microsoft.com/office/drawing/2014/main" id="{1CCD359E-D879-4CAE-B7FA-2B507F2A8DBE}"/>
                    </a:ext>
                  </a:extLst>
                </p:cNvPr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1347;p66">
                  <a:extLst>
                    <a:ext uri="{FF2B5EF4-FFF2-40B4-BE49-F238E27FC236}">
                      <a16:creationId xmlns:a16="http://schemas.microsoft.com/office/drawing/2014/main" id="{CA148962-6B4E-41A6-A3AE-1518F3FB1AA1}"/>
                    </a:ext>
                  </a:extLst>
                </p:cNvPr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1348;p66">
                  <a:extLst>
                    <a:ext uri="{FF2B5EF4-FFF2-40B4-BE49-F238E27FC236}">
                      <a16:creationId xmlns:a16="http://schemas.microsoft.com/office/drawing/2014/main" id="{03CC37B9-010C-4297-AF79-D68233D1E51C}"/>
                    </a:ext>
                  </a:extLst>
                </p:cNvPr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1349;p66">
                  <a:extLst>
                    <a:ext uri="{FF2B5EF4-FFF2-40B4-BE49-F238E27FC236}">
                      <a16:creationId xmlns:a16="http://schemas.microsoft.com/office/drawing/2014/main" id="{A108C841-5C49-49C1-A6CE-70FF56B3A926}"/>
                    </a:ext>
                  </a:extLst>
                </p:cNvPr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1350;p66">
                  <a:extLst>
                    <a:ext uri="{FF2B5EF4-FFF2-40B4-BE49-F238E27FC236}">
                      <a16:creationId xmlns:a16="http://schemas.microsoft.com/office/drawing/2014/main" id="{7D0DF714-5BBF-4226-9049-237DDA7618E3}"/>
                    </a:ext>
                  </a:extLst>
                </p:cNvPr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1351;p66">
                  <a:extLst>
                    <a:ext uri="{FF2B5EF4-FFF2-40B4-BE49-F238E27FC236}">
                      <a16:creationId xmlns:a16="http://schemas.microsoft.com/office/drawing/2014/main" id="{14D50131-9FAD-4713-B35D-62250D457D41}"/>
                    </a:ext>
                  </a:extLst>
                </p:cNvPr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1352;p66">
                  <a:extLst>
                    <a:ext uri="{FF2B5EF4-FFF2-40B4-BE49-F238E27FC236}">
                      <a16:creationId xmlns:a16="http://schemas.microsoft.com/office/drawing/2014/main" id="{2FDBE1F2-07F8-4E43-B795-9B713D2DFA7A}"/>
                    </a:ext>
                  </a:extLst>
                </p:cNvPr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1353;p66">
                  <a:extLst>
                    <a:ext uri="{FF2B5EF4-FFF2-40B4-BE49-F238E27FC236}">
                      <a16:creationId xmlns:a16="http://schemas.microsoft.com/office/drawing/2014/main" id="{856957C2-C8B5-4C1B-BAC6-2350A373AF89}"/>
                    </a:ext>
                  </a:extLst>
                </p:cNvPr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1354;p66">
                  <a:extLst>
                    <a:ext uri="{FF2B5EF4-FFF2-40B4-BE49-F238E27FC236}">
                      <a16:creationId xmlns:a16="http://schemas.microsoft.com/office/drawing/2014/main" id="{42A4B6C2-4737-401F-AA56-238938C3250E}"/>
                    </a:ext>
                  </a:extLst>
                </p:cNvPr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1355;p66">
                  <a:extLst>
                    <a:ext uri="{FF2B5EF4-FFF2-40B4-BE49-F238E27FC236}">
                      <a16:creationId xmlns:a16="http://schemas.microsoft.com/office/drawing/2014/main" id="{DAE182B1-1DDC-4CA8-AA5A-B3417047121C}"/>
                    </a:ext>
                  </a:extLst>
                </p:cNvPr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1356;p66">
                  <a:extLst>
                    <a:ext uri="{FF2B5EF4-FFF2-40B4-BE49-F238E27FC236}">
                      <a16:creationId xmlns:a16="http://schemas.microsoft.com/office/drawing/2014/main" id="{3026ACDE-1616-4C3F-8AE8-6708815CDD1E}"/>
                    </a:ext>
                  </a:extLst>
                </p:cNvPr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1357;p66">
                  <a:extLst>
                    <a:ext uri="{FF2B5EF4-FFF2-40B4-BE49-F238E27FC236}">
                      <a16:creationId xmlns:a16="http://schemas.microsoft.com/office/drawing/2014/main" id="{06DDA01E-D0C3-4AE6-A554-4F0080482F32}"/>
                    </a:ext>
                  </a:extLst>
                </p:cNvPr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1358;p66">
                  <a:extLst>
                    <a:ext uri="{FF2B5EF4-FFF2-40B4-BE49-F238E27FC236}">
                      <a16:creationId xmlns:a16="http://schemas.microsoft.com/office/drawing/2014/main" id="{E67F01B7-B84F-43B1-8001-DEFA1621719A}"/>
                    </a:ext>
                  </a:extLst>
                </p:cNvPr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1359;p66">
                  <a:extLst>
                    <a:ext uri="{FF2B5EF4-FFF2-40B4-BE49-F238E27FC236}">
                      <a16:creationId xmlns:a16="http://schemas.microsoft.com/office/drawing/2014/main" id="{649486AC-2224-4425-8B76-0E4436B9EDD0}"/>
                    </a:ext>
                  </a:extLst>
                </p:cNvPr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1360;p66">
                  <a:extLst>
                    <a:ext uri="{FF2B5EF4-FFF2-40B4-BE49-F238E27FC236}">
                      <a16:creationId xmlns:a16="http://schemas.microsoft.com/office/drawing/2014/main" id="{C5C3AD0A-C45A-4C72-A1EF-F8E1F8ADCC55}"/>
                    </a:ext>
                  </a:extLst>
                </p:cNvPr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1361;p66">
                  <a:extLst>
                    <a:ext uri="{FF2B5EF4-FFF2-40B4-BE49-F238E27FC236}">
                      <a16:creationId xmlns:a16="http://schemas.microsoft.com/office/drawing/2014/main" id="{A725E674-FE7B-4B5F-986B-643DB3BA0672}"/>
                    </a:ext>
                  </a:extLst>
                </p:cNvPr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1362;p66">
                  <a:extLst>
                    <a:ext uri="{FF2B5EF4-FFF2-40B4-BE49-F238E27FC236}">
                      <a16:creationId xmlns:a16="http://schemas.microsoft.com/office/drawing/2014/main" id="{A3DBDF27-A04F-4DF9-83BE-E3841A36ED2E}"/>
                    </a:ext>
                  </a:extLst>
                </p:cNvPr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1363;p66">
                  <a:extLst>
                    <a:ext uri="{FF2B5EF4-FFF2-40B4-BE49-F238E27FC236}">
                      <a16:creationId xmlns:a16="http://schemas.microsoft.com/office/drawing/2014/main" id="{4F1691CA-DC0C-4768-8DCD-94BE605CD2A2}"/>
                    </a:ext>
                  </a:extLst>
                </p:cNvPr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1364;p66">
                  <a:extLst>
                    <a:ext uri="{FF2B5EF4-FFF2-40B4-BE49-F238E27FC236}">
                      <a16:creationId xmlns:a16="http://schemas.microsoft.com/office/drawing/2014/main" id="{1760C6E8-3FF3-4AA0-AE9F-013E25DF91D5}"/>
                    </a:ext>
                  </a:extLst>
                </p:cNvPr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1365;p66">
                  <a:extLst>
                    <a:ext uri="{FF2B5EF4-FFF2-40B4-BE49-F238E27FC236}">
                      <a16:creationId xmlns:a16="http://schemas.microsoft.com/office/drawing/2014/main" id="{67FCD357-CF4C-4E22-8EFA-F5B6E6E3FA3E}"/>
                    </a:ext>
                  </a:extLst>
                </p:cNvPr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1366;p66">
                  <a:extLst>
                    <a:ext uri="{FF2B5EF4-FFF2-40B4-BE49-F238E27FC236}">
                      <a16:creationId xmlns:a16="http://schemas.microsoft.com/office/drawing/2014/main" id="{E796D4A8-DD54-40D0-8790-416173DC211B}"/>
                    </a:ext>
                  </a:extLst>
                </p:cNvPr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1367;p66">
                  <a:extLst>
                    <a:ext uri="{FF2B5EF4-FFF2-40B4-BE49-F238E27FC236}">
                      <a16:creationId xmlns:a16="http://schemas.microsoft.com/office/drawing/2014/main" id="{9C395574-05A0-4387-A5AB-271220260A2B}"/>
                    </a:ext>
                  </a:extLst>
                </p:cNvPr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1368;p66">
                  <a:extLst>
                    <a:ext uri="{FF2B5EF4-FFF2-40B4-BE49-F238E27FC236}">
                      <a16:creationId xmlns:a16="http://schemas.microsoft.com/office/drawing/2014/main" id="{64A56B17-0C2E-4A53-8330-D544084D32E3}"/>
                    </a:ext>
                  </a:extLst>
                </p:cNvPr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1369;p66">
                  <a:extLst>
                    <a:ext uri="{FF2B5EF4-FFF2-40B4-BE49-F238E27FC236}">
                      <a16:creationId xmlns:a16="http://schemas.microsoft.com/office/drawing/2014/main" id="{90C088D1-A908-4A11-A31A-361B8135111A}"/>
                    </a:ext>
                  </a:extLst>
                </p:cNvPr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1370;p66">
                  <a:extLst>
                    <a:ext uri="{FF2B5EF4-FFF2-40B4-BE49-F238E27FC236}">
                      <a16:creationId xmlns:a16="http://schemas.microsoft.com/office/drawing/2014/main" id="{AE4FB599-0052-452F-B75F-B3599FB85CFC}"/>
                    </a:ext>
                  </a:extLst>
                </p:cNvPr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1371;p66">
                  <a:extLst>
                    <a:ext uri="{FF2B5EF4-FFF2-40B4-BE49-F238E27FC236}">
                      <a16:creationId xmlns:a16="http://schemas.microsoft.com/office/drawing/2014/main" id="{A4780A05-6ED4-464F-8784-90BA42AA5280}"/>
                    </a:ext>
                  </a:extLst>
                </p:cNvPr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1372;p66">
                  <a:extLst>
                    <a:ext uri="{FF2B5EF4-FFF2-40B4-BE49-F238E27FC236}">
                      <a16:creationId xmlns:a16="http://schemas.microsoft.com/office/drawing/2014/main" id="{260E113C-9186-4E47-8636-79BF53C6B451}"/>
                    </a:ext>
                  </a:extLst>
                </p:cNvPr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1373;p66">
                  <a:extLst>
                    <a:ext uri="{FF2B5EF4-FFF2-40B4-BE49-F238E27FC236}">
                      <a16:creationId xmlns:a16="http://schemas.microsoft.com/office/drawing/2014/main" id="{72246D52-1CE1-4727-B582-291419089AD9}"/>
                    </a:ext>
                  </a:extLst>
                </p:cNvPr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1374;p66">
                  <a:extLst>
                    <a:ext uri="{FF2B5EF4-FFF2-40B4-BE49-F238E27FC236}">
                      <a16:creationId xmlns:a16="http://schemas.microsoft.com/office/drawing/2014/main" id="{91CE2AAA-7D5A-41E8-8401-E7A248FD4753}"/>
                    </a:ext>
                  </a:extLst>
                </p:cNvPr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1375;p66">
                  <a:extLst>
                    <a:ext uri="{FF2B5EF4-FFF2-40B4-BE49-F238E27FC236}">
                      <a16:creationId xmlns:a16="http://schemas.microsoft.com/office/drawing/2014/main" id="{88C3504E-61A3-4993-82CE-36BE21FD4902}"/>
                    </a:ext>
                  </a:extLst>
                </p:cNvPr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3" name="Google Shape;1376;p66">
              <a:extLst>
                <a:ext uri="{FF2B5EF4-FFF2-40B4-BE49-F238E27FC236}">
                  <a16:creationId xmlns:a16="http://schemas.microsoft.com/office/drawing/2014/main" id="{488FDCFE-E32D-4A0F-BAF2-FA6FAD154414}"/>
                </a:ext>
              </a:extLst>
            </p:cNvPr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377;p66">
              <a:extLst>
                <a:ext uri="{FF2B5EF4-FFF2-40B4-BE49-F238E27FC236}">
                  <a16:creationId xmlns:a16="http://schemas.microsoft.com/office/drawing/2014/main" id="{206F48F6-15FA-487D-A786-01884940997E}"/>
                </a:ext>
              </a:extLst>
            </p:cNvPr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378;p66">
              <a:extLst>
                <a:ext uri="{FF2B5EF4-FFF2-40B4-BE49-F238E27FC236}">
                  <a16:creationId xmlns:a16="http://schemas.microsoft.com/office/drawing/2014/main" id="{7564E5D2-B3D2-4979-8033-952BF19FE3BE}"/>
                </a:ext>
              </a:extLst>
            </p:cNvPr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379;p66">
              <a:extLst>
                <a:ext uri="{FF2B5EF4-FFF2-40B4-BE49-F238E27FC236}">
                  <a16:creationId xmlns:a16="http://schemas.microsoft.com/office/drawing/2014/main" id="{E55A266C-A2CF-4316-A8ED-36E312587B9C}"/>
                </a:ext>
              </a:extLst>
            </p:cNvPr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48"/>
          <p:cNvGrpSpPr/>
          <p:nvPr/>
        </p:nvGrpSpPr>
        <p:grpSpPr>
          <a:xfrm>
            <a:off x="1031600" y="905500"/>
            <a:ext cx="7266295" cy="4238001"/>
            <a:chOff x="1031600" y="905500"/>
            <a:chExt cx="7266295" cy="4238001"/>
          </a:xfrm>
        </p:grpSpPr>
        <p:grpSp>
          <p:nvGrpSpPr>
            <p:cNvPr id="641" name="Google Shape;641;p48"/>
            <p:cNvGrpSpPr/>
            <p:nvPr/>
          </p:nvGrpSpPr>
          <p:grpSpPr>
            <a:xfrm>
              <a:off x="1031600" y="905500"/>
              <a:ext cx="7111093" cy="4238001"/>
              <a:chOff x="1031600" y="905500"/>
              <a:chExt cx="7111093" cy="4238001"/>
            </a:xfrm>
          </p:grpSpPr>
          <p:grpSp>
            <p:nvGrpSpPr>
              <p:cNvPr id="642" name="Google Shape;642;p48"/>
              <p:cNvGrpSpPr/>
              <p:nvPr/>
            </p:nvGrpSpPr>
            <p:grpSpPr>
              <a:xfrm>
                <a:off x="1031600" y="905500"/>
                <a:ext cx="7111093" cy="4238001"/>
                <a:chOff x="1031600" y="905500"/>
                <a:chExt cx="7111093" cy="4238001"/>
              </a:xfrm>
            </p:grpSpPr>
            <p:sp>
              <p:nvSpPr>
                <p:cNvPr id="643" name="Google Shape;643;p48"/>
                <p:cNvSpPr/>
                <p:nvPr/>
              </p:nvSpPr>
              <p:spPr>
                <a:xfrm>
                  <a:off x="1031600" y="905500"/>
                  <a:ext cx="7111093" cy="2900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55" h="25389" extrusionOk="0">
                      <a:moveTo>
                        <a:pt x="1022" y="0"/>
                      </a:moveTo>
                      <a:cubicBezTo>
                        <a:pt x="456" y="0"/>
                        <a:pt x="1" y="471"/>
                        <a:pt x="1" y="1037"/>
                      </a:cubicBezTo>
                      <a:lnTo>
                        <a:pt x="1" y="25389"/>
                      </a:lnTo>
                      <a:lnTo>
                        <a:pt x="42954" y="25389"/>
                      </a:lnTo>
                      <a:lnTo>
                        <a:pt x="42954" y="959"/>
                      </a:lnTo>
                      <a:cubicBezTo>
                        <a:pt x="42954" y="440"/>
                        <a:pt x="42514" y="0"/>
                        <a:pt x="4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48"/>
                <p:cNvSpPr/>
                <p:nvPr/>
              </p:nvSpPr>
              <p:spPr>
                <a:xfrm>
                  <a:off x="1031600" y="3805819"/>
                  <a:ext cx="7111093" cy="43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55" h="3851" extrusionOk="0">
                      <a:moveTo>
                        <a:pt x="1" y="1"/>
                      </a:moveTo>
                      <a:cubicBezTo>
                        <a:pt x="1" y="2122"/>
                        <a:pt x="1713" y="3850"/>
                        <a:pt x="3850" y="3850"/>
                      </a:cubicBezTo>
                      <a:lnTo>
                        <a:pt x="39105" y="3850"/>
                      </a:lnTo>
                      <a:cubicBezTo>
                        <a:pt x="39844" y="3850"/>
                        <a:pt x="40535" y="3646"/>
                        <a:pt x="41116" y="3284"/>
                      </a:cubicBezTo>
                      <a:cubicBezTo>
                        <a:pt x="41383" y="3127"/>
                        <a:pt x="41619" y="2939"/>
                        <a:pt x="41823" y="2719"/>
                      </a:cubicBezTo>
                      <a:cubicBezTo>
                        <a:pt x="42514" y="2028"/>
                        <a:pt x="42954" y="1069"/>
                        <a:pt x="42954" y="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48"/>
                <p:cNvSpPr/>
                <p:nvPr/>
              </p:nvSpPr>
              <p:spPr>
                <a:xfrm>
                  <a:off x="4462735" y="3902394"/>
                  <a:ext cx="241304" cy="239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1997" extrusionOk="0">
                      <a:moveTo>
                        <a:pt x="1006" y="1"/>
                      </a:moveTo>
                      <a:cubicBezTo>
                        <a:pt x="456" y="1"/>
                        <a:pt x="1" y="456"/>
                        <a:pt x="1" y="1006"/>
                      </a:cubicBezTo>
                      <a:cubicBezTo>
                        <a:pt x="1" y="1556"/>
                        <a:pt x="456" y="1996"/>
                        <a:pt x="1006" y="1996"/>
                      </a:cubicBezTo>
                      <a:cubicBezTo>
                        <a:pt x="1556" y="1996"/>
                        <a:pt x="2012" y="1556"/>
                        <a:pt x="2012" y="1006"/>
                      </a:cubicBezTo>
                      <a:cubicBezTo>
                        <a:pt x="2012" y="456"/>
                        <a:pt x="1556" y="1"/>
                        <a:pt x="100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48"/>
                <p:cNvSpPr/>
                <p:nvPr/>
              </p:nvSpPr>
              <p:spPr>
                <a:xfrm>
                  <a:off x="1328100" y="1245849"/>
                  <a:ext cx="6507672" cy="265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0" h="21084" extrusionOk="0">
                      <a:moveTo>
                        <a:pt x="676" y="0"/>
                      </a:moveTo>
                      <a:cubicBezTo>
                        <a:pt x="299" y="0"/>
                        <a:pt x="1" y="299"/>
                        <a:pt x="1" y="676"/>
                      </a:cubicBezTo>
                      <a:lnTo>
                        <a:pt x="1" y="20408"/>
                      </a:lnTo>
                      <a:cubicBezTo>
                        <a:pt x="1" y="20785"/>
                        <a:pt x="299" y="21084"/>
                        <a:pt x="676" y="21084"/>
                      </a:cubicBezTo>
                      <a:lnTo>
                        <a:pt x="38634" y="21084"/>
                      </a:lnTo>
                      <a:cubicBezTo>
                        <a:pt x="38995" y="21084"/>
                        <a:pt x="39309" y="20785"/>
                        <a:pt x="39309" y="20408"/>
                      </a:cubicBezTo>
                      <a:lnTo>
                        <a:pt x="39309" y="676"/>
                      </a:lnTo>
                      <a:cubicBezTo>
                        <a:pt x="39309" y="299"/>
                        <a:pt x="38995" y="0"/>
                        <a:pt x="386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48"/>
                <p:cNvSpPr/>
                <p:nvPr/>
              </p:nvSpPr>
              <p:spPr>
                <a:xfrm>
                  <a:off x="1328100" y="1117300"/>
                  <a:ext cx="6507672" cy="257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0" h="2074" extrusionOk="0">
                      <a:moveTo>
                        <a:pt x="676" y="0"/>
                      </a:moveTo>
                      <a:cubicBezTo>
                        <a:pt x="315" y="0"/>
                        <a:pt x="1" y="299"/>
                        <a:pt x="1" y="676"/>
                      </a:cubicBezTo>
                      <a:lnTo>
                        <a:pt x="1" y="2074"/>
                      </a:lnTo>
                      <a:lnTo>
                        <a:pt x="39309" y="2074"/>
                      </a:lnTo>
                      <a:lnTo>
                        <a:pt x="39309" y="676"/>
                      </a:lnTo>
                      <a:cubicBezTo>
                        <a:pt x="39309" y="299"/>
                        <a:pt x="38995" y="0"/>
                        <a:pt x="38634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48"/>
                <p:cNvSpPr/>
                <p:nvPr/>
              </p:nvSpPr>
              <p:spPr>
                <a:xfrm>
                  <a:off x="4104613" y="4238400"/>
                  <a:ext cx="934754" cy="640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" h="2059" extrusionOk="0">
                      <a:moveTo>
                        <a:pt x="1" y="0"/>
                      </a:moveTo>
                      <a:lnTo>
                        <a:pt x="1" y="2058"/>
                      </a:lnTo>
                      <a:lnTo>
                        <a:pt x="7793" y="2058"/>
                      </a:lnTo>
                      <a:lnTo>
                        <a:pt x="77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48"/>
                <p:cNvSpPr/>
                <p:nvPr/>
              </p:nvSpPr>
              <p:spPr>
                <a:xfrm>
                  <a:off x="4104614" y="4371453"/>
                  <a:ext cx="934754" cy="7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" h="2059" extrusionOk="0">
                      <a:moveTo>
                        <a:pt x="1" y="0"/>
                      </a:moveTo>
                      <a:lnTo>
                        <a:pt x="1" y="2058"/>
                      </a:lnTo>
                      <a:lnTo>
                        <a:pt x="7793" y="2058"/>
                      </a:lnTo>
                      <a:lnTo>
                        <a:pt x="779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48"/>
              <p:cNvGrpSpPr/>
              <p:nvPr/>
            </p:nvGrpSpPr>
            <p:grpSpPr>
              <a:xfrm>
                <a:off x="7227050" y="1184925"/>
                <a:ext cx="449675" cy="127800"/>
                <a:chOff x="7227050" y="1184925"/>
                <a:chExt cx="449675" cy="127800"/>
              </a:xfrm>
            </p:grpSpPr>
            <p:sp>
              <p:nvSpPr>
                <p:cNvPr id="651" name="Google Shape;651;p48"/>
                <p:cNvSpPr/>
                <p:nvPr/>
              </p:nvSpPr>
              <p:spPr>
                <a:xfrm rot="2700000">
                  <a:off x="7245766" y="1203641"/>
                  <a:ext cx="90368" cy="9036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48"/>
                <p:cNvSpPr/>
                <p:nvPr/>
              </p:nvSpPr>
              <p:spPr>
                <a:xfrm rot="2700000">
                  <a:off x="7406703" y="1203641"/>
                  <a:ext cx="90368" cy="90368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48"/>
                <p:cNvSpPr/>
                <p:nvPr/>
              </p:nvSpPr>
              <p:spPr>
                <a:xfrm rot="2700000">
                  <a:off x="7567641" y="1203641"/>
                  <a:ext cx="90368" cy="90368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4" name="Google Shape;654;p48"/>
              <p:cNvSpPr/>
              <p:nvPr/>
            </p:nvSpPr>
            <p:spPr>
              <a:xfrm rot="2700000">
                <a:off x="1345437" y="1779342"/>
                <a:ext cx="522269" cy="522269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655" name="Google Shape;655;p48"/>
            <p:cNvSpPr/>
            <p:nvPr/>
          </p:nvSpPr>
          <p:spPr>
            <a:xfrm rot="2700000">
              <a:off x="7990304" y="3653773"/>
              <a:ext cx="307591" cy="30759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48"/>
          <p:cNvSpPr txBox="1">
            <a:spLocks noGrp="1"/>
          </p:cNvSpPr>
          <p:nvPr>
            <p:ph type="title"/>
          </p:nvPr>
        </p:nvSpPr>
        <p:spPr>
          <a:xfrm>
            <a:off x="1259184" y="1710421"/>
            <a:ext cx="6425722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Нормативно- правова база для </a:t>
            </a:r>
            <a:br>
              <a:rPr lang="uk-UA" sz="2800" b="1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uk-UA" sz="2800" b="1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роботи вчителя </a:t>
            </a:r>
            <a:endParaRPr sz="2800" b="1" i="1" dirty="0">
              <a:solidFill>
                <a:srgbClr val="0070C0"/>
              </a:solidFill>
            </a:endParaRPr>
          </a:p>
        </p:txBody>
      </p:sp>
      <p:sp>
        <p:nvSpPr>
          <p:cNvPr id="657" name="Google Shape;657;p48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0070C0"/>
                </a:solidFill>
              </a:rPr>
              <a:t>2021-2022 </a:t>
            </a:r>
            <a:r>
              <a:rPr lang="uk-UA" sz="2400" b="1" dirty="0" err="1">
                <a:solidFill>
                  <a:srgbClr val="0070C0"/>
                </a:solidFill>
              </a:rPr>
              <a:t>н.р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  <a:endParaRPr sz="2400" b="1" dirty="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48"/>
          <p:cNvSpPr/>
          <p:nvPr/>
        </p:nvSpPr>
        <p:spPr>
          <a:xfrm>
            <a:off x="8053850" y="3326328"/>
            <a:ext cx="168900" cy="16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936925" y="1367500"/>
            <a:ext cx="190800" cy="19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03891A7-DD20-48DB-8E96-328859BAE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81" y="728759"/>
            <a:ext cx="918505" cy="885161"/>
          </a:xfrm>
          <a:prstGeom prst="rect">
            <a:avLst/>
          </a:prstGeom>
        </p:spPr>
      </p:pic>
      <p:pic>
        <p:nvPicPr>
          <p:cNvPr id="3" name="Рисунок 2" descr="Контрольный список (справа налево)">
            <a:extLst>
              <a:ext uri="{FF2B5EF4-FFF2-40B4-BE49-F238E27FC236}">
                <a16:creationId xmlns:a16="http://schemas.microsoft.com/office/drawing/2014/main" id="{0EE72847-65FC-4AD8-A979-A6D5744B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2345" y="2326333"/>
            <a:ext cx="914400" cy="914400"/>
          </a:xfrm>
          <a:prstGeom prst="rect">
            <a:avLst/>
          </a:prstGeom>
        </p:spPr>
      </p:pic>
      <p:pic>
        <p:nvPicPr>
          <p:cNvPr id="5" name="Рисунок 4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938BAD99-F3CB-4493-AB4A-9C029B3865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9460" y="217339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/>
          <p:nvPr/>
        </p:nvSpPr>
        <p:spPr>
          <a:xfrm>
            <a:off x="2879486" y="1547458"/>
            <a:ext cx="3587781" cy="253798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/>
          </p:nvPr>
        </p:nvSpPr>
        <p:spPr>
          <a:xfrm>
            <a:off x="2451614" y="2222188"/>
            <a:ext cx="4611111" cy="118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 dirty="0">
                <a:solidFill>
                  <a:srgbClr val="0070C0"/>
                </a:solidFill>
              </a:rPr>
              <a:t>Новий освітній простір </a:t>
            </a:r>
            <a:endParaRPr b="1" i="1" dirty="0">
              <a:solidFill>
                <a:srgbClr val="0070C0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DC6450A-A2B3-488F-BF1E-D98967997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08" y="2022563"/>
            <a:ext cx="3100034" cy="1119925"/>
          </a:xfrm>
        </p:spPr>
        <p:txBody>
          <a:bodyPr/>
          <a:lstStyle/>
          <a:p>
            <a:r>
              <a:rPr lang="uk-UA" sz="2000" b="1" dirty="0">
                <a:solidFill>
                  <a:srgbClr val="0070C0"/>
                </a:solidFill>
              </a:rPr>
              <a:t>     Колір, розміщення меблів ,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продумані візуальні об</a:t>
            </a:r>
            <a:r>
              <a:rPr lang="en-US" sz="1600" b="1" dirty="0">
                <a:solidFill>
                  <a:srgbClr val="0070C0"/>
                </a:solidFill>
                <a:latin typeface="Gill Sans Ultra Bold" panose="020B0A02020104020203" pitchFamily="34" charset="0"/>
              </a:rPr>
              <a:t>’</a:t>
            </a:r>
            <a:r>
              <a:rPr lang="uk-UA" sz="2000" b="1" dirty="0" err="1">
                <a:solidFill>
                  <a:srgbClr val="0070C0"/>
                </a:solidFill>
              </a:rPr>
              <a:t>єкти</a:t>
            </a:r>
            <a:r>
              <a:rPr lang="uk-UA" sz="2000" b="1" dirty="0">
                <a:solidFill>
                  <a:srgbClr val="0070C0"/>
                </a:solidFill>
              </a:rPr>
              <a:t>  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72F01B6-4AB2-4F08-9FC4-29CCAD6A8F33}"/>
              </a:ext>
            </a:extLst>
          </p:cNvPr>
          <p:cNvSpPr txBox="1">
            <a:spLocks/>
          </p:cNvSpPr>
          <p:nvPr/>
        </p:nvSpPr>
        <p:spPr>
          <a:xfrm>
            <a:off x="5268835" y="913618"/>
            <a:ext cx="3587781" cy="87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EBB295AB-1C0D-492D-ADF9-87E6C35A4EA4}"/>
              </a:ext>
            </a:extLst>
          </p:cNvPr>
          <p:cNvSpPr txBox="1">
            <a:spLocks/>
          </p:cNvSpPr>
          <p:nvPr/>
        </p:nvSpPr>
        <p:spPr>
          <a:xfrm>
            <a:off x="4572000" y="575581"/>
            <a:ext cx="4018101" cy="139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uk-UA" b="1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Типовий перелік засобів навчання та обладнання для навчальних кабінетів і </a:t>
            </a:r>
            <a:r>
              <a:rPr lang="en-US" b="1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</a:t>
            </a:r>
            <a:r>
              <a:rPr lang="uk-UA" b="1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лабораторій   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B8660F4A-BD80-40BB-8DB3-E29BF292798A}"/>
              </a:ext>
            </a:extLst>
          </p:cNvPr>
          <p:cNvSpPr txBox="1">
            <a:spLocks/>
          </p:cNvSpPr>
          <p:nvPr/>
        </p:nvSpPr>
        <p:spPr>
          <a:xfrm>
            <a:off x="5688584" y="3050278"/>
            <a:ext cx="3449739" cy="111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uk-UA" sz="2000" b="1" dirty="0" err="1">
                <a:solidFill>
                  <a:srgbClr val="00B050"/>
                </a:solidFill>
              </a:rPr>
              <a:t>Дотриманя</a:t>
            </a:r>
            <a:r>
              <a:rPr lang="uk-UA" sz="2000" b="1" dirty="0">
                <a:solidFill>
                  <a:srgbClr val="00B050"/>
                </a:solidFill>
              </a:rPr>
              <a:t> </a:t>
            </a:r>
            <a:r>
              <a:rPr lang="uk-UA" sz="2000" b="1" dirty="0" err="1">
                <a:solidFill>
                  <a:srgbClr val="00B050"/>
                </a:solidFill>
              </a:rPr>
              <a:t>санітрано</a:t>
            </a:r>
            <a:r>
              <a:rPr lang="uk-UA" sz="2000" b="1" dirty="0">
                <a:solidFill>
                  <a:srgbClr val="00B050"/>
                </a:solidFill>
              </a:rPr>
              <a:t>-гігієнічних вимог до кабінетів  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7AAEDF57-CFA5-4EF7-9C7A-4A3D868DE9C0}"/>
              </a:ext>
            </a:extLst>
          </p:cNvPr>
          <p:cNvSpPr txBox="1">
            <a:spLocks/>
          </p:cNvSpPr>
          <p:nvPr/>
        </p:nvSpPr>
        <p:spPr>
          <a:xfrm>
            <a:off x="597113" y="649414"/>
            <a:ext cx="3286989" cy="153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ПОЛОЖЕННЯ</a:t>
            </a:r>
            <a:br>
              <a:rPr lang="ru-RU" sz="1600" b="1" i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навчальні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кабінети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загальноосвітніх</a:t>
            </a:r>
            <a:br>
              <a:rPr lang="ru-RU" sz="1600" b="1" i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навчальних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закладів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Скрепка">
            <a:extLst>
              <a:ext uri="{FF2B5EF4-FFF2-40B4-BE49-F238E27FC236}">
                <a16:creationId xmlns:a16="http://schemas.microsoft.com/office/drawing/2014/main" id="{B7FBA5F2-3A97-4E6A-BCDB-7F16F3591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035" y="829253"/>
            <a:ext cx="445538" cy="445538"/>
          </a:xfrm>
          <a:prstGeom prst="rect">
            <a:avLst/>
          </a:prstGeom>
        </p:spPr>
      </p:pic>
      <p:pic>
        <p:nvPicPr>
          <p:cNvPr id="13" name="Рисунок 12" descr="Скрепка">
            <a:extLst>
              <a:ext uri="{FF2B5EF4-FFF2-40B4-BE49-F238E27FC236}">
                <a16:creationId xmlns:a16="http://schemas.microsoft.com/office/drawing/2014/main" id="{737C8599-2B7F-4858-BF11-32244B83B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5615" y="857738"/>
            <a:ext cx="481396" cy="481396"/>
          </a:xfrm>
          <a:prstGeom prst="rect">
            <a:avLst/>
          </a:prstGeom>
        </p:spPr>
      </p:pic>
      <p:pic>
        <p:nvPicPr>
          <p:cNvPr id="14" name="Рисунок 13" descr="Скрепка">
            <a:extLst>
              <a:ext uri="{FF2B5EF4-FFF2-40B4-BE49-F238E27FC236}">
                <a16:creationId xmlns:a16="http://schemas.microsoft.com/office/drawing/2014/main" id="{3BDDF5A3-DC31-41AF-8168-343EE0B9F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28086" y="3572196"/>
            <a:ext cx="438427" cy="438427"/>
          </a:xfrm>
          <a:prstGeom prst="rect">
            <a:avLst/>
          </a:prstGeom>
        </p:spPr>
      </p:pic>
      <p:pic>
        <p:nvPicPr>
          <p:cNvPr id="16" name="Рисунок 15" descr="Скрепка">
            <a:extLst>
              <a:ext uri="{FF2B5EF4-FFF2-40B4-BE49-F238E27FC236}">
                <a16:creationId xmlns:a16="http://schemas.microsoft.com/office/drawing/2014/main" id="{40564163-7DEE-46E5-A424-D230C6091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708" y="2132916"/>
            <a:ext cx="479578" cy="484005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330060B8-DBAE-4611-B05D-2B882A2F8189}"/>
              </a:ext>
            </a:extLst>
          </p:cNvPr>
          <p:cNvSpPr txBox="1">
            <a:spLocks/>
          </p:cNvSpPr>
          <p:nvPr/>
        </p:nvSpPr>
        <p:spPr>
          <a:xfrm>
            <a:off x="5584607" y="1722785"/>
            <a:ext cx="3449739" cy="111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Принципи гнучкості та стабільності   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01F58A03-3950-4306-9A22-DF046B54AF2F}"/>
              </a:ext>
            </a:extLst>
          </p:cNvPr>
          <p:cNvSpPr txBox="1">
            <a:spLocks/>
          </p:cNvSpPr>
          <p:nvPr/>
        </p:nvSpPr>
        <p:spPr>
          <a:xfrm>
            <a:off x="752454" y="3231447"/>
            <a:ext cx="3100034" cy="111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Lato"/>
              <a:buNone/>
              <a:defRPr sz="21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Стаціонарні осередки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Мобільні осередки 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Рисунок 17" descr="Скрепка">
            <a:extLst>
              <a:ext uri="{FF2B5EF4-FFF2-40B4-BE49-F238E27FC236}">
                <a16:creationId xmlns:a16="http://schemas.microsoft.com/office/drawing/2014/main" id="{53DB29DD-A142-4468-876B-AC206D933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720" y="3402671"/>
            <a:ext cx="479578" cy="479578"/>
          </a:xfrm>
          <a:prstGeom prst="rect">
            <a:avLst/>
          </a:prstGeom>
        </p:spPr>
      </p:pic>
      <p:pic>
        <p:nvPicPr>
          <p:cNvPr id="19" name="Рисунок 18" descr="Скрепка">
            <a:extLst>
              <a:ext uri="{FF2B5EF4-FFF2-40B4-BE49-F238E27FC236}">
                <a16:creationId xmlns:a16="http://schemas.microsoft.com/office/drawing/2014/main" id="{FF36C843-6B3D-4366-B89F-1D5C453AC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1345" y="1701992"/>
            <a:ext cx="479578" cy="479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/>
          <p:nvPr/>
        </p:nvSpPr>
        <p:spPr>
          <a:xfrm>
            <a:off x="2593800" y="1996157"/>
            <a:ext cx="875100" cy="8751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/>
          <p:nvPr/>
        </p:nvSpPr>
        <p:spPr>
          <a:xfrm rot="5400000">
            <a:off x="6132656" y="2150277"/>
            <a:ext cx="926400" cy="801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4512950" y="1967187"/>
            <a:ext cx="674700" cy="67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788230" y="3127477"/>
            <a:ext cx="801300" cy="801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1946977" y="661700"/>
            <a:ext cx="52500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Правила поведінки у класі 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6" name="Google Shape;416;p40"/>
          <p:cNvSpPr txBox="1">
            <a:spLocks noGrp="1"/>
          </p:cNvSpPr>
          <p:nvPr>
            <p:ph type="subTitle" idx="8"/>
          </p:nvPr>
        </p:nvSpPr>
        <p:spPr>
          <a:xfrm>
            <a:off x="1770917" y="3027527"/>
            <a:ext cx="187123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70C0"/>
                </a:solidFill>
              </a:rPr>
              <a:t>Готовий ділитись новими ідеями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418" name="Google Shape;418;p40"/>
          <p:cNvSpPr txBox="1">
            <a:spLocks noGrp="1"/>
          </p:cNvSpPr>
          <p:nvPr>
            <p:ph type="subTitle" idx="15"/>
          </p:nvPr>
        </p:nvSpPr>
        <p:spPr>
          <a:xfrm>
            <a:off x="3973238" y="2781029"/>
            <a:ext cx="1968740" cy="6517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FF0000"/>
                </a:solidFill>
              </a:rPr>
              <a:t>Піднімай руку, якщо хочеш щось сказати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20" name="Google Shape;420;p40"/>
          <p:cNvSpPr txBox="1">
            <a:spLocks noGrp="1"/>
          </p:cNvSpPr>
          <p:nvPr>
            <p:ph type="subTitle" idx="7"/>
          </p:nvPr>
        </p:nvSpPr>
        <p:spPr>
          <a:xfrm>
            <a:off x="1394051" y="3696030"/>
            <a:ext cx="2182866" cy="8012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Готовий до роботи у класі  (виконав ДЗ)</a:t>
            </a:r>
            <a:endParaRPr b="1" dirty="0"/>
          </a:p>
        </p:txBody>
      </p:sp>
      <p:sp>
        <p:nvSpPr>
          <p:cNvPr id="421" name="Google Shape;421;p40"/>
          <p:cNvSpPr txBox="1">
            <a:spLocks noGrp="1"/>
          </p:cNvSpPr>
          <p:nvPr>
            <p:ph type="subTitle" idx="9"/>
          </p:nvPr>
        </p:nvSpPr>
        <p:spPr>
          <a:xfrm>
            <a:off x="6255898" y="2710667"/>
            <a:ext cx="2383623" cy="8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Учень мовчить, коли говорить учитель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3" name="Google Shape;423;p40"/>
          <p:cNvSpPr txBox="1">
            <a:spLocks noGrp="1"/>
          </p:cNvSpPr>
          <p:nvPr>
            <p:ph type="title" idx="4"/>
          </p:nvPr>
        </p:nvSpPr>
        <p:spPr>
          <a:xfrm>
            <a:off x="2259058" y="2222539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24" name="Google Shape;424;p40"/>
          <p:cNvSpPr txBox="1">
            <a:spLocks noGrp="1"/>
          </p:cNvSpPr>
          <p:nvPr>
            <p:ph type="title" idx="5"/>
          </p:nvPr>
        </p:nvSpPr>
        <p:spPr>
          <a:xfrm>
            <a:off x="4075400" y="209678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25" name="Google Shape;425;p40"/>
          <p:cNvSpPr txBox="1">
            <a:spLocks noGrp="1"/>
          </p:cNvSpPr>
          <p:nvPr>
            <p:ph type="title" idx="6"/>
          </p:nvPr>
        </p:nvSpPr>
        <p:spPr>
          <a:xfrm>
            <a:off x="5654679" y="2328668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26" name="Google Shape;426;p40"/>
          <p:cNvSpPr txBox="1">
            <a:spLocks noGrp="1"/>
          </p:cNvSpPr>
          <p:nvPr>
            <p:ph type="title" idx="3"/>
          </p:nvPr>
        </p:nvSpPr>
        <p:spPr>
          <a:xfrm>
            <a:off x="384293" y="329201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" name="Google Shape;410;p40">
            <a:extLst>
              <a:ext uri="{FF2B5EF4-FFF2-40B4-BE49-F238E27FC236}">
                <a16:creationId xmlns:a16="http://schemas.microsoft.com/office/drawing/2014/main" id="{78ED52B3-F525-4EAF-9454-DAC7A59A51DA}"/>
              </a:ext>
            </a:extLst>
          </p:cNvPr>
          <p:cNvSpPr/>
          <p:nvPr/>
        </p:nvSpPr>
        <p:spPr>
          <a:xfrm>
            <a:off x="3784407" y="3762767"/>
            <a:ext cx="875100" cy="8751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425;p40">
            <a:extLst>
              <a:ext uri="{FF2B5EF4-FFF2-40B4-BE49-F238E27FC236}">
                <a16:creationId xmlns:a16="http://schemas.microsoft.com/office/drawing/2014/main" id="{F4CE2C4F-D444-4DF7-ADC6-FEC67039C7ED}"/>
              </a:ext>
            </a:extLst>
          </p:cNvPr>
          <p:cNvSpPr txBox="1">
            <a:spLocks/>
          </p:cNvSpPr>
          <p:nvPr/>
        </p:nvSpPr>
        <p:spPr>
          <a:xfrm>
            <a:off x="3435475" y="4030002"/>
            <a:ext cx="1549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anchers"/>
              <a:buNone/>
              <a:defRPr sz="35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Ranchers"/>
              <a:buNone/>
              <a:defRPr sz="120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Ranchers"/>
              <a:buNone/>
              <a:defRPr sz="120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Ranchers"/>
              <a:buNone/>
              <a:defRPr sz="120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Ranchers"/>
              <a:buNone/>
              <a:defRPr sz="120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Ranchers"/>
              <a:buNone/>
              <a:defRPr sz="120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Ranchers"/>
              <a:buNone/>
              <a:defRPr sz="120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Ranchers"/>
              <a:buNone/>
              <a:defRPr sz="120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Ranchers"/>
              <a:buNone/>
              <a:defRPr sz="120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uk-UA" dirty="0">
                <a:solidFill>
                  <a:schemeClr val="lt1"/>
                </a:solidFill>
              </a:rPr>
              <a:t>5</a:t>
            </a:r>
            <a:endParaRPr lang="en" dirty="0">
              <a:solidFill>
                <a:schemeClr val="lt1"/>
              </a:solidFill>
            </a:endParaRPr>
          </a:p>
        </p:txBody>
      </p:sp>
      <p:sp>
        <p:nvSpPr>
          <p:cNvPr id="30" name="Google Shape;420;p40">
            <a:extLst>
              <a:ext uri="{FF2B5EF4-FFF2-40B4-BE49-F238E27FC236}">
                <a16:creationId xmlns:a16="http://schemas.microsoft.com/office/drawing/2014/main" id="{CDF2EB77-861A-49C0-935A-BEC0C32FC631}"/>
              </a:ext>
            </a:extLst>
          </p:cNvPr>
          <p:cNvSpPr txBox="1">
            <a:spLocks/>
          </p:cNvSpPr>
          <p:nvPr/>
        </p:nvSpPr>
        <p:spPr>
          <a:xfrm>
            <a:off x="4391606" y="3762767"/>
            <a:ext cx="1885201" cy="76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indent="0"/>
            <a:r>
              <a:rPr lang="uk-UA" sz="2400" b="1" dirty="0">
                <a:solidFill>
                  <a:srgbClr val="00B050"/>
                </a:solidFill>
              </a:rPr>
              <a:t>Запитуй!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8" name="Google Shape;420;p40">
            <a:extLst>
              <a:ext uri="{FF2B5EF4-FFF2-40B4-BE49-F238E27FC236}">
                <a16:creationId xmlns:a16="http://schemas.microsoft.com/office/drawing/2014/main" id="{9C07A73E-6965-4A0A-A46F-C57941F1E477}"/>
              </a:ext>
            </a:extLst>
          </p:cNvPr>
          <p:cNvSpPr txBox="1">
            <a:spLocks/>
          </p:cNvSpPr>
          <p:nvPr/>
        </p:nvSpPr>
        <p:spPr>
          <a:xfrm>
            <a:off x="6031684" y="3612457"/>
            <a:ext cx="2828111" cy="119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indent="0"/>
            <a:r>
              <a:rPr lang="en-US" sz="2000" b="1" dirty="0">
                <a:solidFill>
                  <a:srgbClr val="FF0000"/>
                </a:solidFill>
              </a:rPr>
              <a:t>NB:</a:t>
            </a:r>
            <a:r>
              <a:rPr lang="uk-UA" sz="2000" b="1" dirty="0">
                <a:solidFill>
                  <a:srgbClr val="FF0000"/>
                </a:solidFill>
              </a:rPr>
              <a:t> Правил повинно бути не багато (оптимально 5-6!)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19" name="Google Shape;910;p55">
            <a:extLst>
              <a:ext uri="{FF2B5EF4-FFF2-40B4-BE49-F238E27FC236}">
                <a16:creationId xmlns:a16="http://schemas.microsoft.com/office/drawing/2014/main" id="{59E44301-CFDC-47BE-B5C9-E0B4C6E91DD3}"/>
              </a:ext>
            </a:extLst>
          </p:cNvPr>
          <p:cNvGrpSpPr/>
          <p:nvPr/>
        </p:nvGrpSpPr>
        <p:grpSpPr>
          <a:xfrm>
            <a:off x="348625" y="995942"/>
            <a:ext cx="2121560" cy="1836841"/>
            <a:chOff x="4359778" y="906942"/>
            <a:chExt cx="3972081" cy="3402933"/>
          </a:xfrm>
        </p:grpSpPr>
        <p:grpSp>
          <p:nvGrpSpPr>
            <p:cNvPr id="20" name="Google Shape;911;p55">
              <a:extLst>
                <a:ext uri="{FF2B5EF4-FFF2-40B4-BE49-F238E27FC236}">
                  <a16:creationId xmlns:a16="http://schemas.microsoft.com/office/drawing/2014/main" id="{D7A98A30-65B9-4D16-8CF3-5380FDF359A3}"/>
                </a:ext>
              </a:extLst>
            </p:cNvPr>
            <p:cNvGrpSpPr/>
            <p:nvPr/>
          </p:nvGrpSpPr>
          <p:grpSpPr>
            <a:xfrm>
              <a:off x="4359778" y="906942"/>
              <a:ext cx="3928894" cy="3343931"/>
              <a:chOff x="4359778" y="906942"/>
              <a:chExt cx="3928894" cy="3343931"/>
            </a:xfrm>
          </p:grpSpPr>
          <p:sp>
            <p:nvSpPr>
              <p:cNvPr id="24" name="Google Shape;912;p55">
                <a:extLst>
                  <a:ext uri="{FF2B5EF4-FFF2-40B4-BE49-F238E27FC236}">
                    <a16:creationId xmlns:a16="http://schemas.microsoft.com/office/drawing/2014/main" id="{2B5AA365-CF16-41BF-ADA2-6CC0318F6073}"/>
                  </a:ext>
                </a:extLst>
              </p:cNvPr>
              <p:cNvSpPr/>
              <p:nvPr/>
            </p:nvSpPr>
            <p:spPr>
              <a:xfrm>
                <a:off x="4657125" y="4074456"/>
                <a:ext cx="714917" cy="176417"/>
              </a:xfrm>
              <a:custGeom>
                <a:avLst/>
                <a:gdLst/>
                <a:ahLst/>
                <a:cxnLst/>
                <a:rect l="l" t="t" r="r" b="b"/>
                <a:pathLst>
                  <a:path w="10779" h="3504" extrusionOk="0">
                    <a:moveTo>
                      <a:pt x="5390" y="0"/>
                    </a:moveTo>
                    <a:cubicBezTo>
                      <a:pt x="2405" y="0"/>
                      <a:pt x="1" y="786"/>
                      <a:pt x="1" y="1760"/>
                    </a:cubicBezTo>
                    <a:cubicBezTo>
                      <a:pt x="1" y="2718"/>
                      <a:pt x="2405" y="3504"/>
                      <a:pt x="5390" y="3504"/>
                    </a:cubicBezTo>
                    <a:cubicBezTo>
                      <a:pt x="8359" y="3504"/>
                      <a:pt x="10779" y="2718"/>
                      <a:pt x="10779" y="1760"/>
                    </a:cubicBezTo>
                    <a:cubicBezTo>
                      <a:pt x="10779" y="786"/>
                      <a:pt x="8359" y="0"/>
                      <a:pt x="53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13;p55">
                <a:extLst>
                  <a:ext uri="{FF2B5EF4-FFF2-40B4-BE49-F238E27FC236}">
                    <a16:creationId xmlns:a16="http://schemas.microsoft.com/office/drawing/2014/main" id="{66DC7C34-3BB3-4678-9A4A-1C4B587FDB65}"/>
                  </a:ext>
                </a:extLst>
              </p:cNvPr>
              <p:cNvSpPr/>
              <p:nvPr/>
            </p:nvSpPr>
            <p:spPr>
              <a:xfrm>
                <a:off x="7021467" y="3145344"/>
                <a:ext cx="233530" cy="234525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3536" extrusionOk="0">
                    <a:moveTo>
                      <a:pt x="1761" y="0"/>
                    </a:moveTo>
                    <a:cubicBezTo>
                      <a:pt x="786" y="0"/>
                      <a:pt x="1" y="802"/>
                      <a:pt x="1" y="1776"/>
                    </a:cubicBezTo>
                    <a:cubicBezTo>
                      <a:pt x="1" y="2750"/>
                      <a:pt x="786" y="3535"/>
                      <a:pt x="1761" y="3535"/>
                    </a:cubicBezTo>
                    <a:cubicBezTo>
                      <a:pt x="2735" y="3535"/>
                      <a:pt x="3520" y="2750"/>
                      <a:pt x="3520" y="1776"/>
                    </a:cubicBezTo>
                    <a:cubicBezTo>
                      <a:pt x="3520" y="802"/>
                      <a:pt x="2735" y="0"/>
                      <a:pt x="1761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14;p55">
                <a:extLst>
                  <a:ext uri="{FF2B5EF4-FFF2-40B4-BE49-F238E27FC236}">
                    <a16:creationId xmlns:a16="http://schemas.microsoft.com/office/drawing/2014/main" id="{6451559A-7956-447B-9235-37A07EC2FDC2}"/>
                  </a:ext>
                </a:extLst>
              </p:cNvPr>
              <p:cNvSpPr/>
              <p:nvPr/>
            </p:nvSpPr>
            <p:spPr>
              <a:xfrm>
                <a:off x="5045844" y="1708413"/>
                <a:ext cx="2083069" cy="1395279"/>
              </a:xfrm>
              <a:custGeom>
                <a:avLst/>
                <a:gdLst/>
                <a:ahLst/>
                <a:cxnLst/>
                <a:rect l="l" t="t" r="r" b="b"/>
                <a:pathLst>
                  <a:path w="31407" h="21037" extrusionOk="0">
                    <a:moveTo>
                      <a:pt x="1697" y="0"/>
                    </a:moveTo>
                    <a:cubicBezTo>
                      <a:pt x="754" y="0"/>
                      <a:pt x="0" y="770"/>
                      <a:pt x="0" y="1697"/>
                    </a:cubicBezTo>
                    <a:lnTo>
                      <a:pt x="0" y="19324"/>
                    </a:lnTo>
                    <a:cubicBezTo>
                      <a:pt x="0" y="20267"/>
                      <a:pt x="754" y="21037"/>
                      <a:pt x="1697" y="21037"/>
                    </a:cubicBezTo>
                    <a:lnTo>
                      <a:pt x="29709" y="21037"/>
                    </a:lnTo>
                    <a:cubicBezTo>
                      <a:pt x="30636" y="21037"/>
                      <a:pt x="31406" y="20267"/>
                      <a:pt x="31406" y="19324"/>
                    </a:cubicBezTo>
                    <a:lnTo>
                      <a:pt x="31406" y="1697"/>
                    </a:lnTo>
                    <a:cubicBezTo>
                      <a:pt x="31406" y="770"/>
                      <a:pt x="30636" y="0"/>
                      <a:pt x="2970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15;p55">
                <a:extLst>
                  <a:ext uri="{FF2B5EF4-FFF2-40B4-BE49-F238E27FC236}">
                    <a16:creationId xmlns:a16="http://schemas.microsoft.com/office/drawing/2014/main" id="{895B582F-A1C3-4FBF-B500-F86376800B36}"/>
                  </a:ext>
                </a:extLst>
              </p:cNvPr>
              <p:cNvSpPr/>
              <p:nvPr/>
            </p:nvSpPr>
            <p:spPr>
              <a:xfrm>
                <a:off x="5118735" y="1766712"/>
                <a:ext cx="1937221" cy="1277618"/>
              </a:xfrm>
              <a:custGeom>
                <a:avLst/>
                <a:gdLst/>
                <a:ahLst/>
                <a:cxnLst/>
                <a:rect l="l" t="t" r="r" b="b"/>
                <a:pathLst>
                  <a:path w="29208" h="19263" extrusionOk="0">
                    <a:moveTo>
                      <a:pt x="1" y="1"/>
                    </a:moveTo>
                    <a:lnTo>
                      <a:pt x="1" y="19262"/>
                    </a:lnTo>
                    <a:lnTo>
                      <a:pt x="29207" y="19262"/>
                    </a:lnTo>
                    <a:lnTo>
                      <a:pt x="29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16;p55">
                <a:extLst>
                  <a:ext uri="{FF2B5EF4-FFF2-40B4-BE49-F238E27FC236}">
                    <a16:creationId xmlns:a16="http://schemas.microsoft.com/office/drawing/2014/main" id="{0ED50219-FBB0-4FA1-A203-8F2310E20C3C}"/>
                  </a:ext>
                </a:extLst>
              </p:cNvPr>
              <p:cNvSpPr/>
              <p:nvPr/>
            </p:nvSpPr>
            <p:spPr>
              <a:xfrm>
                <a:off x="5360490" y="2651422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17;p55">
                <a:extLst>
                  <a:ext uri="{FF2B5EF4-FFF2-40B4-BE49-F238E27FC236}">
                    <a16:creationId xmlns:a16="http://schemas.microsoft.com/office/drawing/2014/main" id="{E510DAD1-6550-4380-9DC6-7C9BED4F008F}"/>
                  </a:ext>
                </a:extLst>
              </p:cNvPr>
              <p:cNvSpPr/>
              <p:nvPr/>
            </p:nvSpPr>
            <p:spPr>
              <a:xfrm>
                <a:off x="4920755" y="2969251"/>
                <a:ext cx="2410317" cy="134441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2027" extrusionOk="0">
                    <a:moveTo>
                      <a:pt x="1" y="0"/>
                    </a:moveTo>
                    <a:cubicBezTo>
                      <a:pt x="1" y="1116"/>
                      <a:pt x="896" y="2027"/>
                      <a:pt x="2012" y="2027"/>
                    </a:cubicBezTo>
                    <a:lnTo>
                      <a:pt x="34329" y="2027"/>
                    </a:lnTo>
                    <a:cubicBezTo>
                      <a:pt x="35445" y="2027"/>
                      <a:pt x="36340" y="1116"/>
                      <a:pt x="36340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18;p55">
                <a:extLst>
                  <a:ext uri="{FF2B5EF4-FFF2-40B4-BE49-F238E27FC236}">
                    <a16:creationId xmlns:a16="http://schemas.microsoft.com/office/drawing/2014/main" id="{1F0CC13F-BE32-44B4-8A73-DF051AE03B19}"/>
                  </a:ext>
                </a:extLst>
              </p:cNvPr>
              <p:cNvSpPr/>
              <p:nvPr/>
            </p:nvSpPr>
            <p:spPr>
              <a:xfrm>
                <a:off x="5733568" y="2969251"/>
                <a:ext cx="784691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11831" h="1132" extrusionOk="0">
                    <a:moveTo>
                      <a:pt x="0" y="0"/>
                    </a:moveTo>
                    <a:cubicBezTo>
                      <a:pt x="0" y="629"/>
                      <a:pt x="503" y="1131"/>
                      <a:pt x="1131" y="1131"/>
                    </a:cubicBezTo>
                    <a:lnTo>
                      <a:pt x="10684" y="1131"/>
                    </a:lnTo>
                    <a:cubicBezTo>
                      <a:pt x="11312" y="1131"/>
                      <a:pt x="11831" y="629"/>
                      <a:pt x="11831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19;p55">
                <a:extLst>
                  <a:ext uri="{FF2B5EF4-FFF2-40B4-BE49-F238E27FC236}">
                    <a16:creationId xmlns:a16="http://schemas.microsoft.com/office/drawing/2014/main" id="{E830513F-BA85-4B72-B163-D5B6686A6F86}"/>
                  </a:ext>
                </a:extLst>
              </p:cNvPr>
              <p:cNvSpPr/>
              <p:nvPr/>
            </p:nvSpPr>
            <p:spPr>
              <a:xfrm>
                <a:off x="5839820" y="2109546"/>
                <a:ext cx="491933" cy="584655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8815" extrusionOk="0">
                    <a:moveTo>
                      <a:pt x="3695" y="1"/>
                    </a:moveTo>
                    <a:cubicBezTo>
                      <a:pt x="1651" y="1"/>
                      <a:pt x="1" y="1660"/>
                      <a:pt x="1" y="3709"/>
                    </a:cubicBezTo>
                    <a:cubicBezTo>
                      <a:pt x="1" y="4981"/>
                      <a:pt x="645" y="6097"/>
                      <a:pt x="1619" y="6772"/>
                    </a:cubicBezTo>
                    <a:cubicBezTo>
                      <a:pt x="1949" y="6992"/>
                      <a:pt x="2137" y="7369"/>
                      <a:pt x="2137" y="7762"/>
                    </a:cubicBezTo>
                    <a:lnTo>
                      <a:pt x="2137" y="7840"/>
                    </a:lnTo>
                    <a:cubicBezTo>
                      <a:pt x="2137" y="8375"/>
                      <a:pt x="2577" y="8815"/>
                      <a:pt x="3112" y="8815"/>
                    </a:cubicBezTo>
                    <a:lnTo>
                      <a:pt x="4290" y="8815"/>
                    </a:lnTo>
                    <a:cubicBezTo>
                      <a:pt x="4840" y="8815"/>
                      <a:pt x="5280" y="8375"/>
                      <a:pt x="5280" y="7840"/>
                    </a:cubicBezTo>
                    <a:lnTo>
                      <a:pt x="5280" y="7762"/>
                    </a:lnTo>
                    <a:cubicBezTo>
                      <a:pt x="5280" y="7369"/>
                      <a:pt x="5468" y="6992"/>
                      <a:pt x="5798" y="6772"/>
                    </a:cubicBezTo>
                    <a:cubicBezTo>
                      <a:pt x="6772" y="6097"/>
                      <a:pt x="7416" y="4981"/>
                      <a:pt x="7416" y="3709"/>
                    </a:cubicBezTo>
                    <a:cubicBezTo>
                      <a:pt x="7416" y="1666"/>
                      <a:pt x="5767" y="1"/>
                      <a:pt x="3724" y="1"/>
                    </a:cubicBezTo>
                    <a:cubicBezTo>
                      <a:pt x="3715" y="1"/>
                      <a:pt x="3705" y="1"/>
                      <a:pt x="3695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20;p55">
                <a:extLst>
                  <a:ext uri="{FF2B5EF4-FFF2-40B4-BE49-F238E27FC236}">
                    <a16:creationId xmlns:a16="http://schemas.microsoft.com/office/drawing/2014/main" id="{24BC95D5-0A87-4ACF-BC9B-2D18F13937B7}"/>
                  </a:ext>
                </a:extLst>
              </p:cNvPr>
              <p:cNvSpPr/>
              <p:nvPr/>
            </p:nvSpPr>
            <p:spPr>
              <a:xfrm>
                <a:off x="6000327" y="2668069"/>
                <a:ext cx="175098" cy="96967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1462" extrusionOk="0">
                    <a:moveTo>
                      <a:pt x="0" y="1"/>
                    </a:moveTo>
                    <a:lnTo>
                      <a:pt x="0" y="661"/>
                    </a:lnTo>
                    <a:cubicBezTo>
                      <a:pt x="0" y="1101"/>
                      <a:pt x="346" y="1462"/>
                      <a:pt x="786" y="1462"/>
                    </a:cubicBezTo>
                    <a:lnTo>
                      <a:pt x="1838" y="1462"/>
                    </a:lnTo>
                    <a:cubicBezTo>
                      <a:pt x="2278" y="1462"/>
                      <a:pt x="2640" y="1101"/>
                      <a:pt x="2640" y="661"/>
                    </a:cubicBezTo>
                    <a:lnTo>
                      <a:pt x="2640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21;p55">
                <a:extLst>
                  <a:ext uri="{FF2B5EF4-FFF2-40B4-BE49-F238E27FC236}">
                    <a16:creationId xmlns:a16="http://schemas.microsoft.com/office/drawing/2014/main" id="{6CBD990D-65BA-4BD9-8AA3-CAAB74212A4A}"/>
                  </a:ext>
                </a:extLst>
              </p:cNvPr>
              <p:cNvSpPr/>
              <p:nvPr/>
            </p:nvSpPr>
            <p:spPr>
              <a:xfrm>
                <a:off x="5996148" y="2679543"/>
                <a:ext cx="182394" cy="13597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05" extrusionOk="0">
                    <a:moveTo>
                      <a:pt x="63" y="1"/>
                    </a:moveTo>
                    <a:cubicBezTo>
                      <a:pt x="32" y="1"/>
                      <a:pt x="0" y="16"/>
                      <a:pt x="0" y="63"/>
                    </a:cubicBezTo>
                    <a:lnTo>
                      <a:pt x="0" y="142"/>
                    </a:lnTo>
                    <a:cubicBezTo>
                      <a:pt x="0" y="173"/>
                      <a:pt x="32" y="205"/>
                      <a:pt x="63" y="205"/>
                    </a:cubicBezTo>
                    <a:lnTo>
                      <a:pt x="2687" y="205"/>
                    </a:lnTo>
                    <a:cubicBezTo>
                      <a:pt x="2718" y="205"/>
                      <a:pt x="2750" y="173"/>
                      <a:pt x="2750" y="142"/>
                    </a:cubicBezTo>
                    <a:lnTo>
                      <a:pt x="2750" y="63"/>
                    </a:lnTo>
                    <a:cubicBezTo>
                      <a:pt x="2750" y="16"/>
                      <a:pt x="2718" y="1"/>
                      <a:pt x="2687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22;p55">
                <a:extLst>
                  <a:ext uri="{FF2B5EF4-FFF2-40B4-BE49-F238E27FC236}">
                    <a16:creationId xmlns:a16="http://schemas.microsoft.com/office/drawing/2014/main" id="{EED12ACB-5CCA-461A-8697-A666F51E2F86}"/>
                  </a:ext>
                </a:extLst>
              </p:cNvPr>
              <p:cNvSpPr/>
              <p:nvPr/>
            </p:nvSpPr>
            <p:spPr>
              <a:xfrm>
                <a:off x="5996148" y="2706670"/>
                <a:ext cx="182394" cy="13597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05" extrusionOk="0">
                    <a:moveTo>
                      <a:pt x="63" y="0"/>
                    </a:moveTo>
                    <a:cubicBezTo>
                      <a:pt x="32" y="0"/>
                      <a:pt x="0" y="31"/>
                      <a:pt x="0" y="63"/>
                    </a:cubicBezTo>
                    <a:lnTo>
                      <a:pt x="0" y="141"/>
                    </a:lnTo>
                    <a:cubicBezTo>
                      <a:pt x="0" y="173"/>
                      <a:pt x="32" y="204"/>
                      <a:pt x="63" y="204"/>
                    </a:cubicBezTo>
                    <a:lnTo>
                      <a:pt x="2687" y="204"/>
                    </a:lnTo>
                    <a:cubicBezTo>
                      <a:pt x="2718" y="204"/>
                      <a:pt x="2750" y="173"/>
                      <a:pt x="2750" y="141"/>
                    </a:cubicBezTo>
                    <a:lnTo>
                      <a:pt x="2750" y="63"/>
                    </a:lnTo>
                    <a:cubicBezTo>
                      <a:pt x="2750" y="31"/>
                      <a:pt x="2718" y="0"/>
                      <a:pt x="268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23;p55">
                <a:extLst>
                  <a:ext uri="{FF2B5EF4-FFF2-40B4-BE49-F238E27FC236}">
                    <a16:creationId xmlns:a16="http://schemas.microsoft.com/office/drawing/2014/main" id="{B94855A6-5AEA-46A4-AC0D-5B28ADFE5D33}"/>
                  </a:ext>
                </a:extLst>
              </p:cNvPr>
              <p:cNvSpPr/>
              <p:nvPr/>
            </p:nvSpPr>
            <p:spPr>
              <a:xfrm>
                <a:off x="5877360" y="2230457"/>
                <a:ext cx="317896" cy="437679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6599" fill="none" extrusionOk="0">
                    <a:moveTo>
                      <a:pt x="2797" y="6599"/>
                    </a:moveTo>
                    <a:cubicBezTo>
                      <a:pt x="2797" y="6599"/>
                      <a:pt x="2687" y="1210"/>
                      <a:pt x="1336" y="1493"/>
                    </a:cubicBezTo>
                    <a:cubicBezTo>
                      <a:pt x="0" y="1776"/>
                      <a:pt x="4792" y="4776"/>
                      <a:pt x="4494" y="2043"/>
                    </a:cubicBezTo>
                    <a:cubicBezTo>
                      <a:pt x="4258" y="0"/>
                      <a:pt x="2891" y="3739"/>
                      <a:pt x="3488" y="6599"/>
                    </a:cubicBezTo>
                  </a:path>
                </a:pathLst>
              </a:custGeom>
              <a:noFill/>
              <a:ln w="5500" cap="flat" cmpd="sng">
                <a:solidFill>
                  <a:srgbClr val="5ABEC0"/>
                </a:solidFill>
                <a:prstDash val="solid"/>
                <a:miter lim="157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24;p55">
                <a:extLst>
                  <a:ext uri="{FF2B5EF4-FFF2-40B4-BE49-F238E27FC236}">
                    <a16:creationId xmlns:a16="http://schemas.microsoft.com/office/drawing/2014/main" id="{58E6E6C3-133E-48D6-AA4C-BC447E756368}"/>
                  </a:ext>
                </a:extLst>
              </p:cNvPr>
              <p:cNvSpPr/>
              <p:nvPr/>
            </p:nvSpPr>
            <p:spPr>
              <a:xfrm>
                <a:off x="5884656" y="1973050"/>
                <a:ext cx="428327" cy="304631"/>
              </a:xfrm>
              <a:custGeom>
                <a:avLst/>
                <a:gdLst/>
                <a:ahLst/>
                <a:cxnLst/>
                <a:rect l="l" t="t" r="r" b="b"/>
                <a:pathLst>
                  <a:path w="6458" h="4593" extrusionOk="0">
                    <a:moveTo>
                      <a:pt x="0" y="1"/>
                    </a:moveTo>
                    <a:lnTo>
                      <a:pt x="0" y="3410"/>
                    </a:lnTo>
                    <a:cubicBezTo>
                      <a:pt x="0" y="3646"/>
                      <a:pt x="142" y="3866"/>
                      <a:pt x="362" y="3975"/>
                    </a:cubicBezTo>
                    <a:cubicBezTo>
                      <a:pt x="982" y="4256"/>
                      <a:pt x="1950" y="4592"/>
                      <a:pt x="3173" y="4592"/>
                    </a:cubicBezTo>
                    <a:cubicBezTo>
                      <a:pt x="3251" y="4592"/>
                      <a:pt x="3330" y="4591"/>
                      <a:pt x="3410" y="4588"/>
                    </a:cubicBezTo>
                    <a:cubicBezTo>
                      <a:pt x="4557" y="4557"/>
                      <a:pt x="5483" y="4258"/>
                      <a:pt x="6096" y="3975"/>
                    </a:cubicBezTo>
                    <a:cubicBezTo>
                      <a:pt x="6316" y="3866"/>
                      <a:pt x="6458" y="3646"/>
                      <a:pt x="6458" y="3410"/>
                    </a:cubicBezTo>
                    <a:lnTo>
                      <a:pt x="6458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25;p55">
                <a:extLst>
                  <a:ext uri="{FF2B5EF4-FFF2-40B4-BE49-F238E27FC236}">
                    <a16:creationId xmlns:a16="http://schemas.microsoft.com/office/drawing/2014/main" id="{D210A00A-E5D8-4754-961F-33887AAC198C}"/>
                  </a:ext>
                </a:extLst>
              </p:cNvPr>
              <p:cNvSpPr/>
              <p:nvPr/>
            </p:nvSpPr>
            <p:spPr>
              <a:xfrm>
                <a:off x="5758572" y="1875353"/>
                <a:ext cx="65754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4204" extrusionOk="0">
                    <a:moveTo>
                      <a:pt x="4957" y="1"/>
                    </a:moveTo>
                    <a:cubicBezTo>
                      <a:pt x="4930" y="1"/>
                      <a:pt x="4902" y="5"/>
                      <a:pt x="4871" y="13"/>
                    </a:cubicBezTo>
                    <a:lnTo>
                      <a:pt x="157" y="2039"/>
                    </a:lnTo>
                    <a:cubicBezTo>
                      <a:pt x="0" y="2118"/>
                      <a:pt x="0" y="2353"/>
                      <a:pt x="173" y="2416"/>
                    </a:cubicBezTo>
                    <a:lnTo>
                      <a:pt x="4886" y="4192"/>
                    </a:lnTo>
                    <a:cubicBezTo>
                      <a:pt x="4910" y="4199"/>
                      <a:pt x="4934" y="4203"/>
                      <a:pt x="4957" y="4203"/>
                    </a:cubicBezTo>
                    <a:cubicBezTo>
                      <a:pt x="4981" y="4203"/>
                      <a:pt x="5004" y="4199"/>
                      <a:pt x="5028" y="4192"/>
                    </a:cubicBezTo>
                    <a:lnTo>
                      <a:pt x="9741" y="2416"/>
                    </a:lnTo>
                    <a:cubicBezTo>
                      <a:pt x="9914" y="2353"/>
                      <a:pt x="9914" y="2118"/>
                      <a:pt x="9757" y="2039"/>
                    </a:cubicBezTo>
                    <a:lnTo>
                      <a:pt x="5044" y="13"/>
                    </a:lnTo>
                    <a:cubicBezTo>
                      <a:pt x="5012" y="5"/>
                      <a:pt x="4985" y="1"/>
                      <a:pt x="4957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26;p55">
                <a:extLst>
                  <a:ext uri="{FF2B5EF4-FFF2-40B4-BE49-F238E27FC236}">
                    <a16:creationId xmlns:a16="http://schemas.microsoft.com/office/drawing/2014/main" id="{0FCC7895-A88A-4510-81E0-BC7F1C268AA4}"/>
                  </a:ext>
                </a:extLst>
              </p:cNvPr>
              <p:cNvSpPr/>
              <p:nvPr/>
            </p:nvSpPr>
            <p:spPr>
              <a:xfrm>
                <a:off x="5842938" y="1984325"/>
                <a:ext cx="263708" cy="264902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3994" extrusionOk="0">
                    <a:moveTo>
                      <a:pt x="3786" y="0"/>
                    </a:moveTo>
                    <a:cubicBezTo>
                      <a:pt x="3761" y="0"/>
                      <a:pt x="3735" y="6"/>
                      <a:pt x="3709" y="19"/>
                    </a:cubicBezTo>
                    <a:lnTo>
                      <a:pt x="111" y="1527"/>
                    </a:lnTo>
                    <a:cubicBezTo>
                      <a:pt x="48" y="1559"/>
                      <a:pt x="1" y="1622"/>
                      <a:pt x="1" y="1685"/>
                    </a:cubicBezTo>
                    <a:lnTo>
                      <a:pt x="1" y="3821"/>
                    </a:lnTo>
                    <a:cubicBezTo>
                      <a:pt x="1" y="3915"/>
                      <a:pt x="79" y="3994"/>
                      <a:pt x="174" y="3994"/>
                    </a:cubicBezTo>
                    <a:cubicBezTo>
                      <a:pt x="268" y="3994"/>
                      <a:pt x="347" y="3915"/>
                      <a:pt x="347" y="3821"/>
                    </a:cubicBezTo>
                    <a:lnTo>
                      <a:pt x="347" y="1794"/>
                    </a:lnTo>
                    <a:lnTo>
                      <a:pt x="3850" y="333"/>
                    </a:lnTo>
                    <a:cubicBezTo>
                      <a:pt x="3929" y="286"/>
                      <a:pt x="3976" y="192"/>
                      <a:pt x="3944" y="98"/>
                    </a:cubicBezTo>
                    <a:cubicBezTo>
                      <a:pt x="3910" y="41"/>
                      <a:pt x="3851" y="0"/>
                      <a:pt x="3786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27;p55">
                <a:extLst>
                  <a:ext uri="{FF2B5EF4-FFF2-40B4-BE49-F238E27FC236}">
                    <a16:creationId xmlns:a16="http://schemas.microsoft.com/office/drawing/2014/main" id="{1B0DAA29-92EE-4F34-BC43-EFC5F02B8200}"/>
                  </a:ext>
                </a:extLst>
              </p:cNvPr>
              <p:cNvSpPr/>
              <p:nvPr/>
            </p:nvSpPr>
            <p:spPr>
              <a:xfrm>
                <a:off x="5829407" y="2184560"/>
                <a:ext cx="50075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400" extrusionOk="0">
                    <a:moveTo>
                      <a:pt x="362" y="1"/>
                    </a:moveTo>
                    <a:cubicBezTo>
                      <a:pt x="158" y="1"/>
                      <a:pt x="1" y="174"/>
                      <a:pt x="1" y="378"/>
                    </a:cubicBezTo>
                    <a:lnTo>
                      <a:pt x="1" y="1038"/>
                    </a:lnTo>
                    <a:cubicBezTo>
                      <a:pt x="1" y="1242"/>
                      <a:pt x="158" y="1399"/>
                      <a:pt x="362" y="1399"/>
                    </a:cubicBezTo>
                    <a:lnTo>
                      <a:pt x="378" y="1399"/>
                    </a:lnTo>
                    <a:cubicBezTo>
                      <a:pt x="582" y="1399"/>
                      <a:pt x="755" y="1242"/>
                      <a:pt x="755" y="1038"/>
                    </a:cubicBezTo>
                    <a:lnTo>
                      <a:pt x="755" y="378"/>
                    </a:lnTo>
                    <a:cubicBezTo>
                      <a:pt x="755" y="174"/>
                      <a:pt x="582" y="1"/>
                      <a:pt x="378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28;p55">
                <a:extLst>
                  <a:ext uri="{FF2B5EF4-FFF2-40B4-BE49-F238E27FC236}">
                    <a16:creationId xmlns:a16="http://schemas.microsoft.com/office/drawing/2014/main" id="{704DCA44-3EEB-431C-B515-5ABC799247E0}"/>
                  </a:ext>
                </a:extLst>
              </p:cNvPr>
              <p:cNvSpPr/>
              <p:nvPr/>
            </p:nvSpPr>
            <p:spPr>
              <a:xfrm>
                <a:off x="5176040" y="1833435"/>
                <a:ext cx="738861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441" extrusionOk="0">
                    <a:moveTo>
                      <a:pt x="221" y="0"/>
                    </a:moveTo>
                    <a:cubicBezTo>
                      <a:pt x="95" y="0"/>
                      <a:pt x="1" y="95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10920" y="440"/>
                    </a:lnTo>
                    <a:cubicBezTo>
                      <a:pt x="11046" y="440"/>
                      <a:pt x="11140" y="346"/>
                      <a:pt x="11140" y="220"/>
                    </a:cubicBezTo>
                    <a:cubicBezTo>
                      <a:pt x="11140" y="95"/>
                      <a:pt x="11046" y="0"/>
                      <a:pt x="10920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29;p55">
                <a:extLst>
                  <a:ext uri="{FF2B5EF4-FFF2-40B4-BE49-F238E27FC236}">
                    <a16:creationId xmlns:a16="http://schemas.microsoft.com/office/drawing/2014/main" id="{19C12751-B705-4266-A6F1-3D5284DDE83C}"/>
                  </a:ext>
                </a:extLst>
              </p:cNvPr>
              <p:cNvSpPr/>
              <p:nvPr/>
            </p:nvSpPr>
            <p:spPr>
              <a:xfrm>
                <a:off x="5176040" y="1905332"/>
                <a:ext cx="413802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457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20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6018" y="456"/>
                    </a:lnTo>
                    <a:cubicBezTo>
                      <a:pt x="6144" y="456"/>
                      <a:pt x="6238" y="346"/>
                      <a:pt x="6238" y="220"/>
                    </a:cubicBezTo>
                    <a:cubicBezTo>
                      <a:pt x="6238" y="110"/>
                      <a:pt x="6144" y="0"/>
                      <a:pt x="6018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30;p55">
                <a:extLst>
                  <a:ext uri="{FF2B5EF4-FFF2-40B4-BE49-F238E27FC236}">
                    <a16:creationId xmlns:a16="http://schemas.microsoft.com/office/drawing/2014/main" id="{7ABCA622-18AD-45FE-94FC-5CD8BAF27628}"/>
                  </a:ext>
                </a:extLst>
              </p:cNvPr>
              <p:cNvSpPr/>
              <p:nvPr/>
            </p:nvSpPr>
            <p:spPr>
              <a:xfrm>
                <a:off x="5176040" y="1978289"/>
                <a:ext cx="413802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441" extrusionOk="0">
                    <a:moveTo>
                      <a:pt x="221" y="0"/>
                    </a:moveTo>
                    <a:cubicBezTo>
                      <a:pt x="95" y="0"/>
                      <a:pt x="1" y="94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6018" y="440"/>
                    </a:lnTo>
                    <a:cubicBezTo>
                      <a:pt x="6144" y="440"/>
                      <a:pt x="6238" y="346"/>
                      <a:pt x="6238" y="220"/>
                    </a:cubicBezTo>
                    <a:cubicBezTo>
                      <a:pt x="6238" y="94"/>
                      <a:pt x="6144" y="0"/>
                      <a:pt x="6018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31;p55">
                <a:extLst>
                  <a:ext uri="{FF2B5EF4-FFF2-40B4-BE49-F238E27FC236}">
                    <a16:creationId xmlns:a16="http://schemas.microsoft.com/office/drawing/2014/main" id="{BCCD636C-07FA-44F1-ABDC-7E5D696EF87D}"/>
                  </a:ext>
                </a:extLst>
              </p:cNvPr>
              <p:cNvSpPr/>
              <p:nvPr/>
            </p:nvSpPr>
            <p:spPr>
              <a:xfrm>
                <a:off x="5176040" y="2848341"/>
                <a:ext cx="738861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457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21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10920" y="456"/>
                    </a:lnTo>
                    <a:cubicBezTo>
                      <a:pt x="11046" y="456"/>
                      <a:pt x="11140" y="346"/>
                      <a:pt x="11140" y="221"/>
                    </a:cubicBezTo>
                    <a:cubicBezTo>
                      <a:pt x="11140" y="111"/>
                      <a:pt x="11046" y="1"/>
                      <a:pt x="10920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32;p55">
                <a:extLst>
                  <a:ext uri="{FF2B5EF4-FFF2-40B4-BE49-F238E27FC236}">
                    <a16:creationId xmlns:a16="http://schemas.microsoft.com/office/drawing/2014/main" id="{89719D15-87A2-4977-82C0-484FD1F3E9AC}"/>
                  </a:ext>
                </a:extLst>
              </p:cNvPr>
              <p:cNvSpPr/>
              <p:nvPr/>
            </p:nvSpPr>
            <p:spPr>
              <a:xfrm>
                <a:off x="5176040" y="2700370"/>
                <a:ext cx="413802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457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21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6018" y="456"/>
                    </a:lnTo>
                    <a:cubicBezTo>
                      <a:pt x="6144" y="456"/>
                      <a:pt x="6238" y="346"/>
                      <a:pt x="6238" y="221"/>
                    </a:cubicBezTo>
                    <a:cubicBezTo>
                      <a:pt x="6238" y="111"/>
                      <a:pt x="6144" y="1"/>
                      <a:pt x="6018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33;p55">
                <a:extLst>
                  <a:ext uri="{FF2B5EF4-FFF2-40B4-BE49-F238E27FC236}">
                    <a16:creationId xmlns:a16="http://schemas.microsoft.com/office/drawing/2014/main" id="{50976142-FC71-47DA-B7D4-B11678AA5BD3}"/>
                  </a:ext>
                </a:extLst>
              </p:cNvPr>
              <p:cNvSpPr/>
              <p:nvPr/>
            </p:nvSpPr>
            <p:spPr>
              <a:xfrm>
                <a:off x="5176040" y="2773327"/>
                <a:ext cx="413802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441" extrusionOk="0">
                    <a:moveTo>
                      <a:pt x="221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6018" y="440"/>
                    </a:lnTo>
                    <a:cubicBezTo>
                      <a:pt x="6144" y="440"/>
                      <a:pt x="6238" y="346"/>
                      <a:pt x="6238" y="221"/>
                    </a:cubicBezTo>
                    <a:cubicBezTo>
                      <a:pt x="6238" y="95"/>
                      <a:pt x="6144" y="1"/>
                      <a:pt x="6018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34;p55">
                <a:extLst>
                  <a:ext uri="{FF2B5EF4-FFF2-40B4-BE49-F238E27FC236}">
                    <a16:creationId xmlns:a16="http://schemas.microsoft.com/office/drawing/2014/main" id="{6E9E0A57-868E-4DE8-9839-A2291A023D54}"/>
                  </a:ext>
                </a:extLst>
              </p:cNvPr>
              <p:cNvSpPr/>
              <p:nvPr/>
            </p:nvSpPr>
            <p:spPr>
              <a:xfrm>
                <a:off x="5176040" y="2110608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0"/>
                    </a:moveTo>
                    <a:cubicBezTo>
                      <a:pt x="95" y="0"/>
                      <a:pt x="1" y="95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8186" y="440"/>
                    </a:lnTo>
                    <a:cubicBezTo>
                      <a:pt x="8312" y="440"/>
                      <a:pt x="8406" y="346"/>
                      <a:pt x="8406" y="220"/>
                    </a:cubicBezTo>
                    <a:cubicBezTo>
                      <a:pt x="8406" y="95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35;p55">
                <a:extLst>
                  <a:ext uri="{FF2B5EF4-FFF2-40B4-BE49-F238E27FC236}">
                    <a16:creationId xmlns:a16="http://schemas.microsoft.com/office/drawing/2014/main" id="{C783EA0B-E82E-4FF2-B377-2D3A9A510346}"/>
                  </a:ext>
                </a:extLst>
              </p:cNvPr>
              <p:cNvSpPr/>
              <p:nvPr/>
            </p:nvSpPr>
            <p:spPr>
              <a:xfrm>
                <a:off x="5176040" y="2169968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7"/>
                      <a:pt x="95" y="441"/>
                      <a:pt x="221" y="441"/>
                    </a:cubicBezTo>
                    <a:lnTo>
                      <a:pt x="8186" y="441"/>
                    </a:lnTo>
                    <a:cubicBezTo>
                      <a:pt x="8312" y="441"/>
                      <a:pt x="8406" y="347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36;p55">
                <a:extLst>
                  <a:ext uri="{FF2B5EF4-FFF2-40B4-BE49-F238E27FC236}">
                    <a16:creationId xmlns:a16="http://schemas.microsoft.com/office/drawing/2014/main" id="{45F4CF05-EC5C-48E1-90B1-A816407ACF47}"/>
                  </a:ext>
                </a:extLst>
              </p:cNvPr>
              <p:cNvSpPr/>
              <p:nvPr/>
            </p:nvSpPr>
            <p:spPr>
              <a:xfrm>
                <a:off x="5176040" y="2228334"/>
                <a:ext cx="557594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7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36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8186" y="456"/>
                    </a:lnTo>
                    <a:cubicBezTo>
                      <a:pt x="8312" y="456"/>
                      <a:pt x="8406" y="346"/>
                      <a:pt x="8406" y="236"/>
                    </a:cubicBezTo>
                    <a:cubicBezTo>
                      <a:pt x="8406" y="111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37;p55">
                <a:extLst>
                  <a:ext uri="{FF2B5EF4-FFF2-40B4-BE49-F238E27FC236}">
                    <a16:creationId xmlns:a16="http://schemas.microsoft.com/office/drawing/2014/main" id="{15528FC3-8D7B-4EF9-91EA-C39EDC7D15FD}"/>
                  </a:ext>
                </a:extLst>
              </p:cNvPr>
              <p:cNvSpPr/>
              <p:nvPr/>
            </p:nvSpPr>
            <p:spPr>
              <a:xfrm>
                <a:off x="5176040" y="2287762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8186" y="440"/>
                    </a:lnTo>
                    <a:cubicBezTo>
                      <a:pt x="8312" y="440"/>
                      <a:pt x="8406" y="346"/>
                      <a:pt x="8406" y="220"/>
                    </a:cubicBezTo>
                    <a:cubicBezTo>
                      <a:pt x="8406" y="95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38;p55">
                <a:extLst>
                  <a:ext uri="{FF2B5EF4-FFF2-40B4-BE49-F238E27FC236}">
                    <a16:creationId xmlns:a16="http://schemas.microsoft.com/office/drawing/2014/main" id="{DAF29F2D-5DEF-4607-897A-EBEBAB828F9E}"/>
                  </a:ext>
                </a:extLst>
              </p:cNvPr>
              <p:cNvSpPr/>
              <p:nvPr/>
            </p:nvSpPr>
            <p:spPr>
              <a:xfrm>
                <a:off x="5176040" y="2405489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21"/>
                    </a:cubicBezTo>
                    <a:cubicBezTo>
                      <a:pt x="1" y="346"/>
                      <a:pt x="95" y="441"/>
                      <a:pt x="221" y="441"/>
                    </a:cubicBezTo>
                    <a:lnTo>
                      <a:pt x="8186" y="441"/>
                    </a:lnTo>
                    <a:cubicBezTo>
                      <a:pt x="8312" y="441"/>
                      <a:pt x="8406" y="346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39;p55">
                <a:extLst>
                  <a:ext uri="{FF2B5EF4-FFF2-40B4-BE49-F238E27FC236}">
                    <a16:creationId xmlns:a16="http://schemas.microsoft.com/office/drawing/2014/main" id="{19EF1FB2-3E77-46C9-B227-64CF532FA440}"/>
                  </a:ext>
                </a:extLst>
              </p:cNvPr>
              <p:cNvSpPr/>
              <p:nvPr/>
            </p:nvSpPr>
            <p:spPr>
              <a:xfrm>
                <a:off x="5176040" y="2464916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0"/>
                    </a:moveTo>
                    <a:cubicBezTo>
                      <a:pt x="95" y="0"/>
                      <a:pt x="1" y="94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8186" y="440"/>
                    </a:lnTo>
                    <a:cubicBezTo>
                      <a:pt x="8312" y="440"/>
                      <a:pt x="8406" y="346"/>
                      <a:pt x="8406" y="220"/>
                    </a:cubicBezTo>
                    <a:cubicBezTo>
                      <a:pt x="8406" y="94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40;p55">
                <a:extLst>
                  <a:ext uri="{FF2B5EF4-FFF2-40B4-BE49-F238E27FC236}">
                    <a16:creationId xmlns:a16="http://schemas.microsoft.com/office/drawing/2014/main" id="{C232A211-3C5A-4877-917A-8BBAC3FE1D05}"/>
                  </a:ext>
                </a:extLst>
              </p:cNvPr>
              <p:cNvSpPr/>
              <p:nvPr/>
            </p:nvSpPr>
            <p:spPr>
              <a:xfrm>
                <a:off x="5176040" y="2524277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1"/>
                      <a:pt x="221" y="441"/>
                    </a:cubicBezTo>
                    <a:lnTo>
                      <a:pt x="8186" y="441"/>
                    </a:lnTo>
                    <a:cubicBezTo>
                      <a:pt x="8312" y="441"/>
                      <a:pt x="8406" y="346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41;p55">
                <a:extLst>
                  <a:ext uri="{FF2B5EF4-FFF2-40B4-BE49-F238E27FC236}">
                    <a16:creationId xmlns:a16="http://schemas.microsoft.com/office/drawing/2014/main" id="{26CC7E58-01BE-4EB6-8AB2-3FD76044C2C8}"/>
                  </a:ext>
                </a:extLst>
              </p:cNvPr>
              <p:cNvSpPr/>
              <p:nvPr/>
            </p:nvSpPr>
            <p:spPr>
              <a:xfrm>
                <a:off x="5176040" y="2582643"/>
                <a:ext cx="557594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7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8186" y="456"/>
                    </a:lnTo>
                    <a:cubicBezTo>
                      <a:pt x="8312" y="456"/>
                      <a:pt x="8406" y="346"/>
                      <a:pt x="8406" y="236"/>
                    </a:cubicBezTo>
                    <a:cubicBezTo>
                      <a:pt x="8406" y="110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42;p55">
                <a:extLst>
                  <a:ext uri="{FF2B5EF4-FFF2-40B4-BE49-F238E27FC236}">
                    <a16:creationId xmlns:a16="http://schemas.microsoft.com/office/drawing/2014/main" id="{B52DBAE3-4405-4E82-926A-D6C5F58829A8}"/>
                  </a:ext>
                </a:extLst>
              </p:cNvPr>
              <p:cNvSpPr/>
              <p:nvPr/>
            </p:nvSpPr>
            <p:spPr>
              <a:xfrm>
                <a:off x="6256673" y="1833435"/>
                <a:ext cx="739855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41" extrusionOk="0">
                    <a:moveTo>
                      <a:pt x="220" y="0"/>
                    </a:moveTo>
                    <a:cubicBezTo>
                      <a:pt x="110" y="0"/>
                      <a:pt x="0" y="95"/>
                      <a:pt x="0" y="220"/>
                    </a:cubicBezTo>
                    <a:cubicBezTo>
                      <a:pt x="0" y="346"/>
                      <a:pt x="110" y="440"/>
                      <a:pt x="236" y="440"/>
                    </a:cubicBezTo>
                    <a:lnTo>
                      <a:pt x="10935" y="440"/>
                    </a:lnTo>
                    <a:cubicBezTo>
                      <a:pt x="11045" y="440"/>
                      <a:pt x="11155" y="346"/>
                      <a:pt x="11155" y="220"/>
                    </a:cubicBezTo>
                    <a:cubicBezTo>
                      <a:pt x="11155" y="95"/>
                      <a:pt x="11045" y="0"/>
                      <a:pt x="10935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43;p55">
                <a:extLst>
                  <a:ext uri="{FF2B5EF4-FFF2-40B4-BE49-F238E27FC236}">
                    <a16:creationId xmlns:a16="http://schemas.microsoft.com/office/drawing/2014/main" id="{97CD1506-8BB8-4F2C-80E2-D09609C5C39F}"/>
                  </a:ext>
                </a:extLst>
              </p:cNvPr>
              <p:cNvSpPr/>
              <p:nvPr/>
            </p:nvSpPr>
            <p:spPr>
              <a:xfrm>
                <a:off x="6582793" y="1905332"/>
                <a:ext cx="413735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457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20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6018" y="456"/>
                    </a:lnTo>
                    <a:cubicBezTo>
                      <a:pt x="6128" y="456"/>
                      <a:pt x="6238" y="346"/>
                      <a:pt x="6238" y="220"/>
                    </a:cubicBezTo>
                    <a:cubicBezTo>
                      <a:pt x="6238" y="110"/>
                      <a:pt x="6128" y="0"/>
                      <a:pt x="6018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44;p55">
                <a:extLst>
                  <a:ext uri="{FF2B5EF4-FFF2-40B4-BE49-F238E27FC236}">
                    <a16:creationId xmlns:a16="http://schemas.microsoft.com/office/drawing/2014/main" id="{8361AF59-509B-4583-8BC0-0C479C096021}"/>
                  </a:ext>
                </a:extLst>
              </p:cNvPr>
              <p:cNvSpPr/>
              <p:nvPr/>
            </p:nvSpPr>
            <p:spPr>
              <a:xfrm>
                <a:off x="6582793" y="1978289"/>
                <a:ext cx="413735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441" extrusionOk="0">
                    <a:moveTo>
                      <a:pt x="221" y="0"/>
                    </a:moveTo>
                    <a:cubicBezTo>
                      <a:pt x="95" y="0"/>
                      <a:pt x="1" y="94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6018" y="440"/>
                    </a:lnTo>
                    <a:cubicBezTo>
                      <a:pt x="6128" y="440"/>
                      <a:pt x="6238" y="346"/>
                      <a:pt x="6238" y="220"/>
                    </a:cubicBezTo>
                    <a:cubicBezTo>
                      <a:pt x="6238" y="94"/>
                      <a:pt x="6128" y="0"/>
                      <a:pt x="6018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45;p55">
                <a:extLst>
                  <a:ext uri="{FF2B5EF4-FFF2-40B4-BE49-F238E27FC236}">
                    <a16:creationId xmlns:a16="http://schemas.microsoft.com/office/drawing/2014/main" id="{BE90B353-2E86-4EEF-9652-D3F0067E764B}"/>
                  </a:ext>
                </a:extLst>
              </p:cNvPr>
              <p:cNvSpPr/>
              <p:nvPr/>
            </p:nvSpPr>
            <p:spPr>
              <a:xfrm>
                <a:off x="6256673" y="2848341"/>
                <a:ext cx="739855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57" extrusionOk="0">
                    <a:moveTo>
                      <a:pt x="220" y="1"/>
                    </a:moveTo>
                    <a:cubicBezTo>
                      <a:pt x="110" y="1"/>
                      <a:pt x="0" y="111"/>
                      <a:pt x="0" y="221"/>
                    </a:cubicBezTo>
                    <a:cubicBezTo>
                      <a:pt x="0" y="346"/>
                      <a:pt x="110" y="456"/>
                      <a:pt x="236" y="456"/>
                    </a:cubicBezTo>
                    <a:lnTo>
                      <a:pt x="10935" y="456"/>
                    </a:lnTo>
                    <a:cubicBezTo>
                      <a:pt x="11045" y="456"/>
                      <a:pt x="11155" y="346"/>
                      <a:pt x="11155" y="221"/>
                    </a:cubicBezTo>
                    <a:cubicBezTo>
                      <a:pt x="11155" y="111"/>
                      <a:pt x="11045" y="1"/>
                      <a:pt x="10935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46;p55">
                <a:extLst>
                  <a:ext uri="{FF2B5EF4-FFF2-40B4-BE49-F238E27FC236}">
                    <a16:creationId xmlns:a16="http://schemas.microsoft.com/office/drawing/2014/main" id="{B06AE330-D486-4CB4-A743-5C25565312FE}"/>
                  </a:ext>
                </a:extLst>
              </p:cNvPr>
              <p:cNvSpPr/>
              <p:nvPr/>
            </p:nvSpPr>
            <p:spPr>
              <a:xfrm>
                <a:off x="6582793" y="2700370"/>
                <a:ext cx="413735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457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21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6018" y="456"/>
                    </a:lnTo>
                    <a:cubicBezTo>
                      <a:pt x="6128" y="456"/>
                      <a:pt x="6238" y="346"/>
                      <a:pt x="6238" y="221"/>
                    </a:cubicBezTo>
                    <a:cubicBezTo>
                      <a:pt x="6238" y="111"/>
                      <a:pt x="6128" y="1"/>
                      <a:pt x="6018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47;p55">
                <a:extLst>
                  <a:ext uri="{FF2B5EF4-FFF2-40B4-BE49-F238E27FC236}">
                    <a16:creationId xmlns:a16="http://schemas.microsoft.com/office/drawing/2014/main" id="{FB4A3173-0FE7-4541-B87D-DAB89BCFE8CF}"/>
                  </a:ext>
                </a:extLst>
              </p:cNvPr>
              <p:cNvSpPr/>
              <p:nvPr/>
            </p:nvSpPr>
            <p:spPr>
              <a:xfrm>
                <a:off x="6582793" y="2773327"/>
                <a:ext cx="413735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441" extrusionOk="0">
                    <a:moveTo>
                      <a:pt x="221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6018" y="440"/>
                    </a:lnTo>
                    <a:cubicBezTo>
                      <a:pt x="6128" y="440"/>
                      <a:pt x="6238" y="346"/>
                      <a:pt x="6238" y="221"/>
                    </a:cubicBezTo>
                    <a:cubicBezTo>
                      <a:pt x="6238" y="95"/>
                      <a:pt x="6128" y="1"/>
                      <a:pt x="6018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48;p55">
                <a:extLst>
                  <a:ext uri="{FF2B5EF4-FFF2-40B4-BE49-F238E27FC236}">
                    <a16:creationId xmlns:a16="http://schemas.microsoft.com/office/drawing/2014/main" id="{ABE51696-BB20-49B3-A98F-137E63D3A66B}"/>
                  </a:ext>
                </a:extLst>
              </p:cNvPr>
              <p:cNvSpPr/>
              <p:nvPr/>
            </p:nvSpPr>
            <p:spPr>
              <a:xfrm>
                <a:off x="6439000" y="2110608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0"/>
                    </a:moveTo>
                    <a:cubicBezTo>
                      <a:pt x="95" y="0"/>
                      <a:pt x="1" y="95"/>
                      <a:pt x="1" y="220"/>
                    </a:cubicBezTo>
                    <a:cubicBezTo>
                      <a:pt x="1" y="346"/>
                      <a:pt x="95" y="440"/>
                      <a:pt x="220" y="440"/>
                    </a:cubicBezTo>
                    <a:lnTo>
                      <a:pt x="8186" y="440"/>
                    </a:lnTo>
                    <a:cubicBezTo>
                      <a:pt x="8296" y="440"/>
                      <a:pt x="8406" y="346"/>
                      <a:pt x="8406" y="220"/>
                    </a:cubicBezTo>
                    <a:cubicBezTo>
                      <a:pt x="8406" y="95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49;p55">
                <a:extLst>
                  <a:ext uri="{FF2B5EF4-FFF2-40B4-BE49-F238E27FC236}">
                    <a16:creationId xmlns:a16="http://schemas.microsoft.com/office/drawing/2014/main" id="{405BCA34-7AC5-47F0-9C66-96EDCFA75490}"/>
                  </a:ext>
                </a:extLst>
              </p:cNvPr>
              <p:cNvSpPr/>
              <p:nvPr/>
            </p:nvSpPr>
            <p:spPr>
              <a:xfrm>
                <a:off x="6439000" y="2169968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7"/>
                      <a:pt x="95" y="441"/>
                      <a:pt x="220" y="441"/>
                    </a:cubicBezTo>
                    <a:lnTo>
                      <a:pt x="8186" y="441"/>
                    </a:lnTo>
                    <a:cubicBezTo>
                      <a:pt x="8296" y="441"/>
                      <a:pt x="8406" y="347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50;p55">
                <a:extLst>
                  <a:ext uri="{FF2B5EF4-FFF2-40B4-BE49-F238E27FC236}">
                    <a16:creationId xmlns:a16="http://schemas.microsoft.com/office/drawing/2014/main" id="{28F0BD3E-AA35-43E8-A5A2-C472066F24CF}"/>
                  </a:ext>
                </a:extLst>
              </p:cNvPr>
              <p:cNvSpPr/>
              <p:nvPr/>
            </p:nvSpPr>
            <p:spPr>
              <a:xfrm>
                <a:off x="6439000" y="2228334"/>
                <a:ext cx="557528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57" extrusionOk="0">
                    <a:moveTo>
                      <a:pt x="220" y="1"/>
                    </a:moveTo>
                    <a:cubicBezTo>
                      <a:pt x="95" y="1"/>
                      <a:pt x="1" y="111"/>
                      <a:pt x="1" y="236"/>
                    </a:cubicBezTo>
                    <a:cubicBezTo>
                      <a:pt x="1" y="346"/>
                      <a:pt x="95" y="456"/>
                      <a:pt x="220" y="456"/>
                    </a:cubicBezTo>
                    <a:lnTo>
                      <a:pt x="8186" y="456"/>
                    </a:lnTo>
                    <a:cubicBezTo>
                      <a:pt x="8296" y="456"/>
                      <a:pt x="8406" y="346"/>
                      <a:pt x="8406" y="236"/>
                    </a:cubicBezTo>
                    <a:cubicBezTo>
                      <a:pt x="8406" y="111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51;p55">
                <a:extLst>
                  <a:ext uri="{FF2B5EF4-FFF2-40B4-BE49-F238E27FC236}">
                    <a16:creationId xmlns:a16="http://schemas.microsoft.com/office/drawing/2014/main" id="{51485336-6DC1-4BB7-A03C-4039EE5DEC35}"/>
                  </a:ext>
                </a:extLst>
              </p:cNvPr>
              <p:cNvSpPr/>
              <p:nvPr/>
            </p:nvSpPr>
            <p:spPr>
              <a:xfrm>
                <a:off x="6439000" y="2287762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0"/>
                    </a:moveTo>
                    <a:cubicBezTo>
                      <a:pt x="95" y="0"/>
                      <a:pt x="1" y="95"/>
                      <a:pt x="1" y="220"/>
                    </a:cubicBezTo>
                    <a:cubicBezTo>
                      <a:pt x="1" y="346"/>
                      <a:pt x="95" y="440"/>
                      <a:pt x="220" y="440"/>
                    </a:cubicBezTo>
                    <a:lnTo>
                      <a:pt x="8186" y="440"/>
                    </a:lnTo>
                    <a:cubicBezTo>
                      <a:pt x="8296" y="440"/>
                      <a:pt x="8406" y="346"/>
                      <a:pt x="8406" y="220"/>
                    </a:cubicBezTo>
                    <a:cubicBezTo>
                      <a:pt x="8406" y="110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52;p55">
                <a:extLst>
                  <a:ext uri="{FF2B5EF4-FFF2-40B4-BE49-F238E27FC236}">
                    <a16:creationId xmlns:a16="http://schemas.microsoft.com/office/drawing/2014/main" id="{70EACA3E-E96D-43C7-81B0-E38DF5053FE4}"/>
                  </a:ext>
                </a:extLst>
              </p:cNvPr>
              <p:cNvSpPr/>
              <p:nvPr/>
            </p:nvSpPr>
            <p:spPr>
              <a:xfrm>
                <a:off x="6439000" y="2405489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1"/>
                      <a:pt x="220" y="441"/>
                    </a:cubicBezTo>
                    <a:lnTo>
                      <a:pt x="8186" y="441"/>
                    </a:lnTo>
                    <a:cubicBezTo>
                      <a:pt x="8296" y="441"/>
                      <a:pt x="8406" y="346"/>
                      <a:pt x="8406" y="221"/>
                    </a:cubicBezTo>
                    <a:cubicBezTo>
                      <a:pt x="8406" y="111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53;p55">
                <a:extLst>
                  <a:ext uri="{FF2B5EF4-FFF2-40B4-BE49-F238E27FC236}">
                    <a16:creationId xmlns:a16="http://schemas.microsoft.com/office/drawing/2014/main" id="{EAD386AB-3C1F-40B4-B8AB-0807A41431A0}"/>
                  </a:ext>
                </a:extLst>
              </p:cNvPr>
              <p:cNvSpPr/>
              <p:nvPr/>
            </p:nvSpPr>
            <p:spPr>
              <a:xfrm>
                <a:off x="6439000" y="2464916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0"/>
                    </a:moveTo>
                    <a:cubicBezTo>
                      <a:pt x="95" y="0"/>
                      <a:pt x="1" y="94"/>
                      <a:pt x="1" y="220"/>
                    </a:cubicBezTo>
                    <a:cubicBezTo>
                      <a:pt x="1" y="346"/>
                      <a:pt x="95" y="440"/>
                      <a:pt x="220" y="440"/>
                    </a:cubicBezTo>
                    <a:lnTo>
                      <a:pt x="8186" y="440"/>
                    </a:lnTo>
                    <a:cubicBezTo>
                      <a:pt x="8296" y="440"/>
                      <a:pt x="8406" y="346"/>
                      <a:pt x="8406" y="220"/>
                    </a:cubicBezTo>
                    <a:cubicBezTo>
                      <a:pt x="8406" y="94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54;p55">
                <a:extLst>
                  <a:ext uri="{FF2B5EF4-FFF2-40B4-BE49-F238E27FC236}">
                    <a16:creationId xmlns:a16="http://schemas.microsoft.com/office/drawing/2014/main" id="{62C1B34A-CBE3-4D77-843E-E2A74FD5F995}"/>
                  </a:ext>
                </a:extLst>
              </p:cNvPr>
              <p:cNvSpPr/>
              <p:nvPr/>
            </p:nvSpPr>
            <p:spPr>
              <a:xfrm>
                <a:off x="6439000" y="2524277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1"/>
                      <a:pt x="220" y="441"/>
                    </a:cubicBezTo>
                    <a:lnTo>
                      <a:pt x="8186" y="441"/>
                    </a:lnTo>
                    <a:cubicBezTo>
                      <a:pt x="8296" y="441"/>
                      <a:pt x="8406" y="346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55;p55">
                <a:extLst>
                  <a:ext uri="{FF2B5EF4-FFF2-40B4-BE49-F238E27FC236}">
                    <a16:creationId xmlns:a16="http://schemas.microsoft.com/office/drawing/2014/main" id="{1B5C8A8E-6E4B-448E-B85A-0B4371F748D2}"/>
                  </a:ext>
                </a:extLst>
              </p:cNvPr>
              <p:cNvSpPr/>
              <p:nvPr/>
            </p:nvSpPr>
            <p:spPr>
              <a:xfrm>
                <a:off x="6439000" y="2582643"/>
                <a:ext cx="557528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57" extrusionOk="0">
                    <a:moveTo>
                      <a:pt x="220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46"/>
                      <a:pt x="95" y="456"/>
                      <a:pt x="220" y="456"/>
                    </a:cubicBezTo>
                    <a:lnTo>
                      <a:pt x="8186" y="456"/>
                    </a:lnTo>
                    <a:cubicBezTo>
                      <a:pt x="8296" y="456"/>
                      <a:pt x="8406" y="346"/>
                      <a:pt x="8406" y="236"/>
                    </a:cubicBezTo>
                    <a:cubicBezTo>
                      <a:pt x="8406" y="110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56;p55">
                <a:extLst>
                  <a:ext uri="{FF2B5EF4-FFF2-40B4-BE49-F238E27FC236}">
                    <a16:creationId xmlns:a16="http://schemas.microsoft.com/office/drawing/2014/main" id="{8766FE4A-D89F-4F4F-947C-09BEA87C9C06}"/>
                  </a:ext>
                </a:extLst>
              </p:cNvPr>
              <p:cNvSpPr/>
              <p:nvPr/>
            </p:nvSpPr>
            <p:spPr>
              <a:xfrm>
                <a:off x="4538325" y="3443342"/>
                <a:ext cx="2809394" cy="362731"/>
              </a:xfrm>
              <a:custGeom>
                <a:avLst/>
                <a:gdLst/>
                <a:ahLst/>
                <a:cxnLst/>
                <a:rect l="l" t="t" r="r" b="b"/>
                <a:pathLst>
                  <a:path w="42358" h="5469" extrusionOk="0">
                    <a:moveTo>
                      <a:pt x="2735" y="1"/>
                    </a:moveTo>
                    <a:cubicBezTo>
                      <a:pt x="1226" y="1"/>
                      <a:pt x="1" y="1226"/>
                      <a:pt x="1" y="2734"/>
                    </a:cubicBezTo>
                    <a:cubicBezTo>
                      <a:pt x="1" y="4243"/>
                      <a:pt x="1226" y="5468"/>
                      <a:pt x="2735" y="5468"/>
                    </a:cubicBezTo>
                    <a:lnTo>
                      <a:pt x="41431" y="5468"/>
                    </a:lnTo>
                    <a:cubicBezTo>
                      <a:pt x="41933" y="5468"/>
                      <a:pt x="42357" y="5044"/>
                      <a:pt x="42357" y="4541"/>
                    </a:cubicBezTo>
                    <a:lnTo>
                      <a:pt x="42357" y="928"/>
                    </a:lnTo>
                    <a:cubicBezTo>
                      <a:pt x="42357" y="425"/>
                      <a:pt x="41933" y="1"/>
                      <a:pt x="41431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57;p55">
                <a:extLst>
                  <a:ext uri="{FF2B5EF4-FFF2-40B4-BE49-F238E27FC236}">
                    <a16:creationId xmlns:a16="http://schemas.microsoft.com/office/drawing/2014/main" id="{1E745C07-FC7A-4A0B-9509-47E9052FFAFC}"/>
                  </a:ext>
                </a:extLst>
              </p:cNvPr>
              <p:cNvSpPr/>
              <p:nvPr/>
            </p:nvSpPr>
            <p:spPr>
              <a:xfrm>
                <a:off x="4587339" y="3493351"/>
                <a:ext cx="2759319" cy="262647"/>
              </a:xfrm>
              <a:custGeom>
                <a:avLst/>
                <a:gdLst/>
                <a:ahLst/>
                <a:cxnLst/>
                <a:rect l="l" t="t" r="r" b="b"/>
                <a:pathLst>
                  <a:path w="41603" h="3960" extrusionOk="0">
                    <a:moveTo>
                      <a:pt x="2027" y="1"/>
                    </a:moveTo>
                    <a:cubicBezTo>
                      <a:pt x="911" y="1"/>
                      <a:pt x="0" y="881"/>
                      <a:pt x="0" y="1980"/>
                    </a:cubicBezTo>
                    <a:cubicBezTo>
                      <a:pt x="0" y="3080"/>
                      <a:pt x="911" y="3960"/>
                      <a:pt x="2027" y="3960"/>
                    </a:cubicBezTo>
                    <a:lnTo>
                      <a:pt x="41430" y="3960"/>
                    </a:lnTo>
                    <a:cubicBezTo>
                      <a:pt x="41524" y="3960"/>
                      <a:pt x="41603" y="3881"/>
                      <a:pt x="41603" y="3787"/>
                    </a:cubicBezTo>
                    <a:lnTo>
                      <a:pt x="41603" y="174"/>
                    </a:lnTo>
                    <a:cubicBezTo>
                      <a:pt x="41603" y="79"/>
                      <a:pt x="41524" y="1"/>
                      <a:pt x="41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58;p55">
                <a:extLst>
                  <a:ext uri="{FF2B5EF4-FFF2-40B4-BE49-F238E27FC236}">
                    <a16:creationId xmlns:a16="http://schemas.microsoft.com/office/drawing/2014/main" id="{F5C94863-4D8E-4485-87D1-9576C92D5643}"/>
                  </a:ext>
                </a:extLst>
              </p:cNvPr>
              <p:cNvSpPr/>
              <p:nvPr/>
            </p:nvSpPr>
            <p:spPr>
              <a:xfrm>
                <a:off x="4538325" y="3443342"/>
                <a:ext cx="2809394" cy="362731"/>
              </a:xfrm>
              <a:custGeom>
                <a:avLst/>
                <a:gdLst/>
                <a:ahLst/>
                <a:cxnLst/>
                <a:rect l="l" t="t" r="r" b="b"/>
                <a:pathLst>
                  <a:path w="42358" h="5469" extrusionOk="0">
                    <a:moveTo>
                      <a:pt x="2735" y="1"/>
                    </a:moveTo>
                    <a:cubicBezTo>
                      <a:pt x="1226" y="1"/>
                      <a:pt x="1" y="1226"/>
                      <a:pt x="1" y="2734"/>
                    </a:cubicBezTo>
                    <a:cubicBezTo>
                      <a:pt x="1" y="4243"/>
                      <a:pt x="1226" y="5468"/>
                      <a:pt x="2735" y="5468"/>
                    </a:cubicBezTo>
                    <a:lnTo>
                      <a:pt x="41431" y="5468"/>
                    </a:lnTo>
                    <a:cubicBezTo>
                      <a:pt x="41933" y="5468"/>
                      <a:pt x="42357" y="5044"/>
                      <a:pt x="42357" y="4541"/>
                    </a:cubicBezTo>
                    <a:lnTo>
                      <a:pt x="42357" y="928"/>
                    </a:lnTo>
                    <a:cubicBezTo>
                      <a:pt x="42357" y="425"/>
                      <a:pt x="41933" y="1"/>
                      <a:pt x="41431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59;p55">
                <a:extLst>
                  <a:ext uri="{FF2B5EF4-FFF2-40B4-BE49-F238E27FC236}">
                    <a16:creationId xmlns:a16="http://schemas.microsoft.com/office/drawing/2014/main" id="{16ED3E6C-3296-4CF0-80AF-50C6E3FAB55A}"/>
                  </a:ext>
                </a:extLst>
              </p:cNvPr>
              <p:cNvSpPr/>
              <p:nvPr/>
            </p:nvSpPr>
            <p:spPr>
              <a:xfrm>
                <a:off x="4587339" y="3493351"/>
                <a:ext cx="2759319" cy="262647"/>
              </a:xfrm>
              <a:custGeom>
                <a:avLst/>
                <a:gdLst/>
                <a:ahLst/>
                <a:cxnLst/>
                <a:rect l="l" t="t" r="r" b="b"/>
                <a:pathLst>
                  <a:path w="41603" h="3960" extrusionOk="0">
                    <a:moveTo>
                      <a:pt x="2027" y="1"/>
                    </a:moveTo>
                    <a:cubicBezTo>
                      <a:pt x="911" y="1"/>
                      <a:pt x="0" y="881"/>
                      <a:pt x="0" y="1980"/>
                    </a:cubicBezTo>
                    <a:cubicBezTo>
                      <a:pt x="0" y="3080"/>
                      <a:pt x="911" y="3960"/>
                      <a:pt x="2027" y="3960"/>
                    </a:cubicBezTo>
                    <a:lnTo>
                      <a:pt x="41430" y="3960"/>
                    </a:lnTo>
                    <a:cubicBezTo>
                      <a:pt x="41524" y="3960"/>
                      <a:pt x="41603" y="3881"/>
                      <a:pt x="41603" y="3787"/>
                    </a:cubicBezTo>
                    <a:lnTo>
                      <a:pt x="41603" y="174"/>
                    </a:lnTo>
                    <a:cubicBezTo>
                      <a:pt x="41603" y="79"/>
                      <a:pt x="41524" y="1"/>
                      <a:pt x="41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60;p55">
                <a:extLst>
                  <a:ext uri="{FF2B5EF4-FFF2-40B4-BE49-F238E27FC236}">
                    <a16:creationId xmlns:a16="http://schemas.microsoft.com/office/drawing/2014/main" id="{90820B23-DA3D-40B7-8F2E-CA4668B99539}"/>
                  </a:ext>
                </a:extLst>
              </p:cNvPr>
              <p:cNvSpPr/>
              <p:nvPr/>
            </p:nvSpPr>
            <p:spPr>
              <a:xfrm>
                <a:off x="4597407" y="3531875"/>
                <a:ext cx="2798537" cy="16782"/>
              </a:xfrm>
              <a:custGeom>
                <a:avLst/>
                <a:gdLst/>
                <a:ahLst/>
                <a:cxnLst/>
                <a:rect l="l" t="t" r="r" b="b"/>
                <a:pathLst>
                  <a:path w="42169" h="253" extrusionOk="0">
                    <a:moveTo>
                      <a:pt x="0" y="1"/>
                    </a:moveTo>
                    <a:lnTo>
                      <a:pt x="0" y="252"/>
                    </a:lnTo>
                    <a:lnTo>
                      <a:pt x="42168" y="252"/>
                    </a:lnTo>
                    <a:lnTo>
                      <a:pt x="4216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61;p55">
                <a:extLst>
                  <a:ext uri="{FF2B5EF4-FFF2-40B4-BE49-F238E27FC236}">
                    <a16:creationId xmlns:a16="http://schemas.microsoft.com/office/drawing/2014/main" id="{95195CCF-9E93-46E9-8538-94D1AA2DE5DB}"/>
                  </a:ext>
                </a:extLst>
              </p:cNvPr>
              <p:cNvSpPr/>
              <p:nvPr/>
            </p:nvSpPr>
            <p:spPr>
              <a:xfrm>
                <a:off x="4559075" y="3617875"/>
                <a:ext cx="2836574" cy="16701"/>
              </a:xfrm>
              <a:custGeom>
                <a:avLst/>
                <a:gdLst/>
                <a:ahLst/>
                <a:cxnLst/>
                <a:rect l="l" t="t" r="r" b="b"/>
                <a:pathLst>
                  <a:path w="42169" h="252" extrusionOk="0">
                    <a:moveTo>
                      <a:pt x="0" y="1"/>
                    </a:moveTo>
                    <a:lnTo>
                      <a:pt x="0" y="252"/>
                    </a:lnTo>
                    <a:lnTo>
                      <a:pt x="42168" y="252"/>
                    </a:lnTo>
                    <a:lnTo>
                      <a:pt x="4216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62;p55">
                <a:extLst>
                  <a:ext uri="{FF2B5EF4-FFF2-40B4-BE49-F238E27FC236}">
                    <a16:creationId xmlns:a16="http://schemas.microsoft.com/office/drawing/2014/main" id="{4F79A4D3-5714-4D45-926E-5170E53E952E}"/>
                  </a:ext>
                </a:extLst>
              </p:cNvPr>
              <p:cNvSpPr/>
              <p:nvPr/>
            </p:nvSpPr>
            <p:spPr>
              <a:xfrm>
                <a:off x="4597407" y="3696579"/>
                <a:ext cx="2798537" cy="15721"/>
              </a:xfrm>
              <a:custGeom>
                <a:avLst/>
                <a:gdLst/>
                <a:ahLst/>
                <a:cxnLst/>
                <a:rect l="l" t="t" r="r" b="b"/>
                <a:pathLst>
                  <a:path w="42169" h="237" extrusionOk="0">
                    <a:moveTo>
                      <a:pt x="0" y="0"/>
                    </a:moveTo>
                    <a:lnTo>
                      <a:pt x="0" y="236"/>
                    </a:lnTo>
                    <a:lnTo>
                      <a:pt x="42168" y="236"/>
                    </a:lnTo>
                    <a:lnTo>
                      <a:pt x="421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63;p55">
                <a:extLst>
                  <a:ext uri="{FF2B5EF4-FFF2-40B4-BE49-F238E27FC236}">
                    <a16:creationId xmlns:a16="http://schemas.microsoft.com/office/drawing/2014/main" id="{DD7774A1-9668-47C6-84AA-193DCDCD7970}"/>
                  </a:ext>
                </a:extLst>
              </p:cNvPr>
              <p:cNvSpPr/>
              <p:nvPr/>
            </p:nvSpPr>
            <p:spPr>
              <a:xfrm>
                <a:off x="6957861" y="2644259"/>
                <a:ext cx="262382" cy="233265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3517" extrusionOk="0">
                    <a:moveTo>
                      <a:pt x="1825" y="0"/>
                    </a:moveTo>
                    <a:cubicBezTo>
                      <a:pt x="862" y="0"/>
                      <a:pt x="0" y="861"/>
                      <a:pt x="237" y="1962"/>
                    </a:cubicBezTo>
                    <a:cubicBezTo>
                      <a:pt x="253" y="1978"/>
                      <a:pt x="253" y="2009"/>
                      <a:pt x="253" y="2025"/>
                    </a:cubicBezTo>
                    <a:cubicBezTo>
                      <a:pt x="614" y="3439"/>
                      <a:pt x="1478" y="3471"/>
                      <a:pt x="1478" y="3471"/>
                    </a:cubicBezTo>
                    <a:cubicBezTo>
                      <a:pt x="1478" y="3471"/>
                      <a:pt x="1727" y="3517"/>
                      <a:pt x="2057" y="3517"/>
                    </a:cubicBezTo>
                    <a:cubicBezTo>
                      <a:pt x="2799" y="3517"/>
                      <a:pt x="3956" y="3284"/>
                      <a:pt x="3662" y="1774"/>
                    </a:cubicBezTo>
                    <a:cubicBezTo>
                      <a:pt x="3521" y="1035"/>
                      <a:pt x="3175" y="580"/>
                      <a:pt x="2767" y="297"/>
                    </a:cubicBezTo>
                    <a:cubicBezTo>
                      <a:pt x="2465" y="92"/>
                      <a:pt x="2140" y="0"/>
                      <a:pt x="182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64;p55">
                <a:extLst>
                  <a:ext uri="{FF2B5EF4-FFF2-40B4-BE49-F238E27FC236}">
                    <a16:creationId xmlns:a16="http://schemas.microsoft.com/office/drawing/2014/main" id="{A83BB0B2-EEC6-4991-8FD6-EF8F9FDE50C1}"/>
                  </a:ext>
                </a:extLst>
              </p:cNvPr>
              <p:cNvSpPr/>
              <p:nvPr/>
            </p:nvSpPr>
            <p:spPr>
              <a:xfrm>
                <a:off x="6864144" y="3553773"/>
                <a:ext cx="1424528" cy="135568"/>
              </a:xfrm>
              <a:custGeom>
                <a:avLst/>
                <a:gdLst/>
                <a:ahLst/>
                <a:cxnLst/>
                <a:rect l="l" t="t" r="r" b="b"/>
                <a:pathLst>
                  <a:path w="21478" h="2044" extrusionOk="0">
                    <a:moveTo>
                      <a:pt x="2750" y="1"/>
                    </a:moveTo>
                    <a:lnTo>
                      <a:pt x="48" y="1918"/>
                    </a:lnTo>
                    <a:cubicBezTo>
                      <a:pt x="1" y="1965"/>
                      <a:pt x="32" y="2043"/>
                      <a:pt x="95" y="2043"/>
                    </a:cubicBezTo>
                    <a:lnTo>
                      <a:pt x="18131" y="1713"/>
                    </a:lnTo>
                    <a:lnTo>
                      <a:pt x="21477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65;p55">
                <a:extLst>
                  <a:ext uri="{FF2B5EF4-FFF2-40B4-BE49-F238E27FC236}">
                    <a16:creationId xmlns:a16="http://schemas.microsoft.com/office/drawing/2014/main" id="{E88F4542-7CF3-4DD4-8C54-0A3CC92F6A7F}"/>
                  </a:ext>
                </a:extLst>
              </p:cNvPr>
              <p:cNvSpPr/>
              <p:nvPr/>
            </p:nvSpPr>
            <p:spPr>
              <a:xfrm>
                <a:off x="6806839" y="3640261"/>
                <a:ext cx="1242135" cy="343961"/>
              </a:xfrm>
              <a:custGeom>
                <a:avLst/>
                <a:gdLst/>
                <a:ahLst/>
                <a:cxnLst/>
                <a:rect l="l" t="t" r="r" b="b"/>
                <a:pathLst>
                  <a:path w="18728" h="5186" extrusionOk="0">
                    <a:moveTo>
                      <a:pt x="2577" y="1"/>
                    </a:moveTo>
                    <a:cubicBezTo>
                      <a:pt x="1147" y="1"/>
                      <a:pt x="0" y="1164"/>
                      <a:pt x="0" y="2593"/>
                    </a:cubicBezTo>
                    <a:cubicBezTo>
                      <a:pt x="0" y="4023"/>
                      <a:pt x="1147" y="5186"/>
                      <a:pt x="2577" y="5186"/>
                    </a:cubicBezTo>
                    <a:lnTo>
                      <a:pt x="18728" y="5186"/>
                    </a:lnTo>
                    <a:lnTo>
                      <a:pt x="18728" y="2546"/>
                    </a:lnTo>
                    <a:lnTo>
                      <a:pt x="18728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66;p55">
                <a:extLst>
                  <a:ext uri="{FF2B5EF4-FFF2-40B4-BE49-F238E27FC236}">
                    <a16:creationId xmlns:a16="http://schemas.microsoft.com/office/drawing/2014/main" id="{4FEF95F6-D8DF-426F-A030-C551C39BB174}"/>
                  </a:ext>
                </a:extLst>
              </p:cNvPr>
              <p:cNvSpPr/>
              <p:nvPr/>
            </p:nvSpPr>
            <p:spPr>
              <a:xfrm>
                <a:off x="8014551" y="3569426"/>
                <a:ext cx="274121" cy="387736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5846" extrusionOk="0">
                    <a:moveTo>
                      <a:pt x="4132" y="1"/>
                    </a:moveTo>
                    <a:cubicBezTo>
                      <a:pt x="2923" y="503"/>
                      <a:pt x="1729" y="990"/>
                      <a:pt x="519" y="1477"/>
                    </a:cubicBezTo>
                    <a:cubicBezTo>
                      <a:pt x="330" y="1886"/>
                      <a:pt x="48" y="2609"/>
                      <a:pt x="32" y="3536"/>
                    </a:cubicBezTo>
                    <a:cubicBezTo>
                      <a:pt x="0" y="4604"/>
                      <a:pt x="315" y="5421"/>
                      <a:pt x="519" y="5845"/>
                    </a:cubicBezTo>
                    <a:lnTo>
                      <a:pt x="4132" y="4573"/>
                    </a:lnTo>
                    <a:lnTo>
                      <a:pt x="41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67;p55">
                <a:extLst>
                  <a:ext uri="{FF2B5EF4-FFF2-40B4-BE49-F238E27FC236}">
                    <a16:creationId xmlns:a16="http://schemas.microsoft.com/office/drawing/2014/main" id="{8199C7C6-DD9F-4858-9052-45B130B84B3C}"/>
                  </a:ext>
                </a:extLst>
              </p:cNvPr>
              <p:cNvSpPr/>
              <p:nvPr/>
            </p:nvSpPr>
            <p:spPr>
              <a:xfrm>
                <a:off x="6831843" y="3667388"/>
                <a:ext cx="1217130" cy="289774"/>
              </a:xfrm>
              <a:custGeom>
                <a:avLst/>
                <a:gdLst/>
                <a:ahLst/>
                <a:cxnLst/>
                <a:rect l="l" t="t" r="r" b="b"/>
                <a:pathLst>
                  <a:path w="18351" h="4369" extrusionOk="0">
                    <a:moveTo>
                      <a:pt x="2184" y="0"/>
                    </a:moveTo>
                    <a:cubicBezTo>
                      <a:pt x="1037" y="0"/>
                      <a:pt x="63" y="927"/>
                      <a:pt x="32" y="2121"/>
                    </a:cubicBezTo>
                    <a:cubicBezTo>
                      <a:pt x="1" y="3347"/>
                      <a:pt x="959" y="4368"/>
                      <a:pt x="2137" y="4368"/>
                    </a:cubicBezTo>
                    <a:cubicBezTo>
                      <a:pt x="7542" y="4368"/>
                      <a:pt x="12946" y="4368"/>
                      <a:pt x="18351" y="4352"/>
                    </a:cubicBezTo>
                    <a:cubicBezTo>
                      <a:pt x="18162" y="3944"/>
                      <a:pt x="17848" y="3127"/>
                      <a:pt x="17880" y="2059"/>
                    </a:cubicBezTo>
                    <a:cubicBezTo>
                      <a:pt x="17895" y="1116"/>
                      <a:pt x="18162" y="409"/>
                      <a:pt x="18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68;p55">
                <a:extLst>
                  <a:ext uri="{FF2B5EF4-FFF2-40B4-BE49-F238E27FC236}">
                    <a16:creationId xmlns:a16="http://schemas.microsoft.com/office/drawing/2014/main" id="{14354A39-763B-47D1-87BC-FBEC77A12BE0}"/>
                  </a:ext>
                </a:extLst>
              </p:cNvPr>
              <p:cNvSpPr/>
              <p:nvPr/>
            </p:nvSpPr>
            <p:spPr>
              <a:xfrm>
                <a:off x="8048907" y="3553773"/>
                <a:ext cx="239765" cy="113681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1714" extrusionOk="0">
                    <a:moveTo>
                      <a:pt x="3614" y="1"/>
                    </a:moveTo>
                    <a:lnTo>
                      <a:pt x="1" y="1305"/>
                    </a:lnTo>
                    <a:lnTo>
                      <a:pt x="1" y="1713"/>
                    </a:lnTo>
                    <a:lnTo>
                      <a:pt x="3614" y="409"/>
                    </a:lnTo>
                    <a:lnTo>
                      <a:pt x="3614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69;p55">
                <a:extLst>
                  <a:ext uri="{FF2B5EF4-FFF2-40B4-BE49-F238E27FC236}">
                    <a16:creationId xmlns:a16="http://schemas.microsoft.com/office/drawing/2014/main" id="{B81A00C8-B34F-41C3-B003-F9ED06CC319D}"/>
                  </a:ext>
                </a:extLst>
              </p:cNvPr>
              <p:cNvSpPr/>
              <p:nvPr/>
            </p:nvSpPr>
            <p:spPr>
              <a:xfrm>
                <a:off x="8048907" y="3869547"/>
                <a:ext cx="239765" cy="114676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1729" extrusionOk="0">
                    <a:moveTo>
                      <a:pt x="3614" y="0"/>
                    </a:moveTo>
                    <a:lnTo>
                      <a:pt x="1" y="1320"/>
                    </a:lnTo>
                    <a:lnTo>
                      <a:pt x="1" y="1729"/>
                    </a:lnTo>
                    <a:lnTo>
                      <a:pt x="3614" y="409"/>
                    </a:lnTo>
                    <a:lnTo>
                      <a:pt x="3614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70;p55">
                <a:extLst>
                  <a:ext uri="{FF2B5EF4-FFF2-40B4-BE49-F238E27FC236}">
                    <a16:creationId xmlns:a16="http://schemas.microsoft.com/office/drawing/2014/main" id="{BB78DC85-62AA-4106-8E22-DCF41912C2F6}"/>
                  </a:ext>
                </a:extLst>
              </p:cNvPr>
              <p:cNvSpPr/>
              <p:nvPr/>
            </p:nvSpPr>
            <p:spPr>
              <a:xfrm>
                <a:off x="6877825" y="3711175"/>
                <a:ext cx="117121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18744" y="173"/>
                    </a:lnTo>
                    <a:lnTo>
                      <a:pt x="187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" name="Google Shape;971;p55">
                <a:extLst>
                  <a:ext uri="{FF2B5EF4-FFF2-40B4-BE49-F238E27FC236}">
                    <a16:creationId xmlns:a16="http://schemas.microsoft.com/office/drawing/2014/main" id="{BE159088-01F3-4A35-8C21-CA9D37677B09}"/>
                  </a:ext>
                </a:extLst>
              </p:cNvPr>
              <p:cNvGrpSpPr/>
              <p:nvPr/>
            </p:nvGrpSpPr>
            <p:grpSpPr>
              <a:xfrm>
                <a:off x="4538325" y="3081738"/>
                <a:ext cx="2809394" cy="361670"/>
                <a:chOff x="4538325" y="3081738"/>
                <a:chExt cx="2809394" cy="361670"/>
              </a:xfrm>
            </p:grpSpPr>
            <p:sp>
              <p:nvSpPr>
                <p:cNvPr id="193" name="Google Shape;972;p55">
                  <a:extLst>
                    <a:ext uri="{FF2B5EF4-FFF2-40B4-BE49-F238E27FC236}">
                      <a16:creationId xmlns:a16="http://schemas.microsoft.com/office/drawing/2014/main" id="{D2803542-84E3-419D-8AE6-136653792806}"/>
                    </a:ext>
                  </a:extLst>
                </p:cNvPr>
                <p:cNvSpPr/>
                <p:nvPr/>
              </p:nvSpPr>
              <p:spPr>
                <a:xfrm>
                  <a:off x="4538325" y="3081738"/>
                  <a:ext cx="2809394" cy="361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8" h="5453" extrusionOk="0">
                      <a:moveTo>
                        <a:pt x="2735" y="1"/>
                      </a:moveTo>
                      <a:cubicBezTo>
                        <a:pt x="1226" y="1"/>
                        <a:pt x="1" y="1226"/>
                        <a:pt x="1" y="2735"/>
                      </a:cubicBezTo>
                      <a:cubicBezTo>
                        <a:pt x="1" y="4243"/>
                        <a:pt x="1226" y="5453"/>
                        <a:pt x="2735" y="5453"/>
                      </a:cubicBezTo>
                      <a:lnTo>
                        <a:pt x="39624" y="5453"/>
                      </a:lnTo>
                      <a:cubicBezTo>
                        <a:pt x="41132" y="5453"/>
                        <a:pt x="42357" y="4243"/>
                        <a:pt x="42342" y="2735"/>
                      </a:cubicBezTo>
                      <a:cubicBezTo>
                        <a:pt x="42342" y="1226"/>
                        <a:pt x="41132" y="1"/>
                        <a:pt x="396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973;p55">
                  <a:extLst>
                    <a:ext uri="{FF2B5EF4-FFF2-40B4-BE49-F238E27FC236}">
                      <a16:creationId xmlns:a16="http://schemas.microsoft.com/office/drawing/2014/main" id="{6EA30D09-9070-48D8-B387-A3137D37C347}"/>
                    </a:ext>
                  </a:extLst>
                </p:cNvPr>
                <p:cNvSpPr/>
                <p:nvPr/>
              </p:nvSpPr>
              <p:spPr>
                <a:xfrm>
                  <a:off x="4675883" y="3146405"/>
                  <a:ext cx="2198740" cy="232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1" h="3504" extrusionOk="0">
                      <a:moveTo>
                        <a:pt x="1760" y="0"/>
                      </a:moveTo>
                      <a:cubicBezTo>
                        <a:pt x="786" y="0"/>
                        <a:pt x="1" y="786"/>
                        <a:pt x="1" y="1760"/>
                      </a:cubicBezTo>
                      <a:cubicBezTo>
                        <a:pt x="1" y="2718"/>
                        <a:pt x="786" y="3504"/>
                        <a:pt x="1760" y="3504"/>
                      </a:cubicBezTo>
                      <a:lnTo>
                        <a:pt x="31391" y="3504"/>
                      </a:lnTo>
                      <a:cubicBezTo>
                        <a:pt x="32365" y="3504"/>
                        <a:pt x="33151" y="2718"/>
                        <a:pt x="33151" y="1760"/>
                      </a:cubicBezTo>
                      <a:cubicBezTo>
                        <a:pt x="33151" y="786"/>
                        <a:pt x="32365" y="0"/>
                        <a:pt x="313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5" name="Google Shape;974;p55">
                  <a:extLst>
                    <a:ext uri="{FF2B5EF4-FFF2-40B4-BE49-F238E27FC236}">
                      <a16:creationId xmlns:a16="http://schemas.microsoft.com/office/drawing/2014/main" id="{4FBEF316-64E2-4D57-91B5-FCBE6C1DC187}"/>
                    </a:ext>
                  </a:extLst>
                </p:cNvPr>
                <p:cNvGrpSpPr/>
                <p:nvPr/>
              </p:nvGrpSpPr>
              <p:grpSpPr>
                <a:xfrm>
                  <a:off x="4614713" y="3184388"/>
                  <a:ext cx="2552541" cy="156572"/>
                  <a:chOff x="-3682704" y="3655410"/>
                  <a:chExt cx="1069306" cy="59030"/>
                </a:xfrm>
              </p:grpSpPr>
              <p:sp>
                <p:nvSpPr>
                  <p:cNvPr id="196" name="Google Shape;975;p55">
                    <a:extLst>
                      <a:ext uri="{FF2B5EF4-FFF2-40B4-BE49-F238E27FC236}">
                        <a16:creationId xmlns:a16="http://schemas.microsoft.com/office/drawing/2014/main" id="{4A6A13B3-B071-4233-A1D7-753123154563}"/>
                      </a:ext>
                    </a:extLst>
                  </p:cNvPr>
                  <p:cNvSpPr/>
                  <p:nvPr/>
                </p:nvSpPr>
                <p:spPr>
                  <a:xfrm>
                    <a:off x="-3668255" y="3655410"/>
                    <a:ext cx="1054858" cy="6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69" h="253" extrusionOk="0">
                        <a:moveTo>
                          <a:pt x="0" y="1"/>
                        </a:moveTo>
                        <a:lnTo>
                          <a:pt x="0" y="252"/>
                        </a:lnTo>
                        <a:lnTo>
                          <a:pt x="42168" y="252"/>
                        </a:lnTo>
                        <a:lnTo>
                          <a:pt x="42168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976;p55">
                    <a:extLst>
                      <a:ext uri="{FF2B5EF4-FFF2-40B4-BE49-F238E27FC236}">
                        <a16:creationId xmlns:a16="http://schemas.microsoft.com/office/drawing/2014/main" id="{17207842-9E67-441B-A46E-00EFBC49B026}"/>
                      </a:ext>
                    </a:extLst>
                  </p:cNvPr>
                  <p:cNvSpPr/>
                  <p:nvPr/>
                </p:nvSpPr>
                <p:spPr>
                  <a:xfrm>
                    <a:off x="-3682704" y="3683337"/>
                    <a:ext cx="1069195" cy="6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69" h="252" extrusionOk="0">
                        <a:moveTo>
                          <a:pt x="0" y="1"/>
                        </a:moveTo>
                        <a:lnTo>
                          <a:pt x="0" y="252"/>
                        </a:lnTo>
                        <a:lnTo>
                          <a:pt x="42168" y="252"/>
                        </a:lnTo>
                        <a:lnTo>
                          <a:pt x="42168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977;p55">
                    <a:extLst>
                      <a:ext uri="{FF2B5EF4-FFF2-40B4-BE49-F238E27FC236}">
                        <a16:creationId xmlns:a16="http://schemas.microsoft.com/office/drawing/2014/main" id="{D6B674CA-7506-4FF9-9761-92E81702684E}"/>
                      </a:ext>
                    </a:extLst>
                  </p:cNvPr>
                  <p:cNvSpPr/>
                  <p:nvPr/>
                </p:nvSpPr>
                <p:spPr>
                  <a:xfrm>
                    <a:off x="-3668255" y="3708514"/>
                    <a:ext cx="1054858" cy="5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69" h="237" extrusionOk="0">
                        <a:moveTo>
                          <a:pt x="0" y="0"/>
                        </a:moveTo>
                        <a:lnTo>
                          <a:pt x="0" y="236"/>
                        </a:lnTo>
                        <a:lnTo>
                          <a:pt x="42168" y="236"/>
                        </a:lnTo>
                        <a:lnTo>
                          <a:pt x="4216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7" name="Google Shape;978;p55">
                <a:extLst>
                  <a:ext uri="{FF2B5EF4-FFF2-40B4-BE49-F238E27FC236}">
                    <a16:creationId xmlns:a16="http://schemas.microsoft.com/office/drawing/2014/main" id="{B7214F24-7255-4BA9-8B3D-808EC9DF062B}"/>
                  </a:ext>
                </a:extLst>
              </p:cNvPr>
              <p:cNvSpPr/>
              <p:nvPr/>
            </p:nvSpPr>
            <p:spPr>
              <a:xfrm>
                <a:off x="6842475" y="3762225"/>
                <a:ext cx="1206522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3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18744" y="173"/>
                    </a:lnTo>
                    <a:lnTo>
                      <a:pt x="187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79;p55">
                <a:extLst>
                  <a:ext uri="{FF2B5EF4-FFF2-40B4-BE49-F238E27FC236}">
                    <a16:creationId xmlns:a16="http://schemas.microsoft.com/office/drawing/2014/main" id="{22EC6534-F23A-4CE6-BD65-66D96F860344}"/>
                  </a:ext>
                </a:extLst>
              </p:cNvPr>
              <p:cNvSpPr/>
              <p:nvPr/>
            </p:nvSpPr>
            <p:spPr>
              <a:xfrm>
                <a:off x="6835550" y="3814300"/>
                <a:ext cx="1213483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58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8744" y="158"/>
                    </a:lnTo>
                    <a:lnTo>
                      <a:pt x="187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80;p55">
                <a:extLst>
                  <a:ext uri="{FF2B5EF4-FFF2-40B4-BE49-F238E27FC236}">
                    <a16:creationId xmlns:a16="http://schemas.microsoft.com/office/drawing/2014/main" id="{AAAFBD64-E644-42C0-90E4-CD4B1128EDA2}"/>
                  </a:ext>
                </a:extLst>
              </p:cNvPr>
              <p:cNvSpPr/>
              <p:nvPr/>
            </p:nvSpPr>
            <p:spPr>
              <a:xfrm>
                <a:off x="6851675" y="3865350"/>
                <a:ext cx="1197322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8744" y="173"/>
                    </a:lnTo>
                    <a:lnTo>
                      <a:pt x="187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81;p55">
                <a:extLst>
                  <a:ext uri="{FF2B5EF4-FFF2-40B4-BE49-F238E27FC236}">
                    <a16:creationId xmlns:a16="http://schemas.microsoft.com/office/drawing/2014/main" id="{D53C4A15-E659-4D7E-BA51-A3BB46EF035D}"/>
                  </a:ext>
                </a:extLst>
              </p:cNvPr>
              <p:cNvSpPr/>
              <p:nvPr/>
            </p:nvSpPr>
            <p:spPr>
              <a:xfrm>
                <a:off x="6892723" y="3917500"/>
                <a:ext cx="1156296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8744" y="157"/>
                    </a:lnTo>
                    <a:lnTo>
                      <a:pt x="187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82;p55">
                <a:extLst>
                  <a:ext uri="{FF2B5EF4-FFF2-40B4-BE49-F238E27FC236}">
                    <a16:creationId xmlns:a16="http://schemas.microsoft.com/office/drawing/2014/main" id="{19A11316-C0A9-4A94-9508-0AEE167BDAC8}"/>
                  </a:ext>
                </a:extLst>
              </p:cNvPr>
              <p:cNvSpPr/>
              <p:nvPr/>
            </p:nvSpPr>
            <p:spPr>
              <a:xfrm>
                <a:off x="7767556" y="3711163"/>
                <a:ext cx="147043" cy="176425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660" extrusionOk="0">
                    <a:moveTo>
                      <a:pt x="1" y="0"/>
                    </a:moveTo>
                    <a:lnTo>
                      <a:pt x="1" y="2451"/>
                    </a:lnTo>
                    <a:cubicBezTo>
                      <a:pt x="1" y="2575"/>
                      <a:pt x="98" y="2659"/>
                      <a:pt x="208" y="2659"/>
                    </a:cubicBezTo>
                    <a:cubicBezTo>
                      <a:pt x="238" y="2659"/>
                      <a:pt x="269" y="2653"/>
                      <a:pt x="299" y="2640"/>
                    </a:cubicBezTo>
                    <a:lnTo>
                      <a:pt x="1006" y="2247"/>
                    </a:lnTo>
                    <a:cubicBezTo>
                      <a:pt x="1038" y="2231"/>
                      <a:pt x="1069" y="2223"/>
                      <a:pt x="1101" y="2223"/>
                    </a:cubicBezTo>
                    <a:cubicBezTo>
                      <a:pt x="1132" y="2223"/>
                      <a:pt x="1164" y="2231"/>
                      <a:pt x="1195" y="2247"/>
                    </a:cubicBezTo>
                    <a:lnTo>
                      <a:pt x="1918" y="2640"/>
                    </a:lnTo>
                    <a:cubicBezTo>
                      <a:pt x="1945" y="2653"/>
                      <a:pt x="1974" y="2659"/>
                      <a:pt x="2003" y="2659"/>
                    </a:cubicBezTo>
                    <a:cubicBezTo>
                      <a:pt x="2109" y="2659"/>
                      <a:pt x="2216" y="2575"/>
                      <a:pt x="2216" y="2451"/>
                    </a:cubicBezTo>
                    <a:lnTo>
                      <a:pt x="2216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83;p55">
                <a:extLst>
                  <a:ext uri="{FF2B5EF4-FFF2-40B4-BE49-F238E27FC236}">
                    <a16:creationId xmlns:a16="http://schemas.microsoft.com/office/drawing/2014/main" id="{6A73570B-FFBB-44D7-A922-0993D453AA75}"/>
                  </a:ext>
                </a:extLst>
              </p:cNvPr>
              <p:cNvSpPr/>
              <p:nvPr/>
            </p:nvSpPr>
            <p:spPr>
              <a:xfrm>
                <a:off x="6574436" y="3181823"/>
                <a:ext cx="1424528" cy="135502"/>
              </a:xfrm>
              <a:custGeom>
                <a:avLst/>
                <a:gdLst/>
                <a:ahLst/>
                <a:cxnLst/>
                <a:rect l="l" t="t" r="r" b="b"/>
                <a:pathLst>
                  <a:path w="21478" h="2043" extrusionOk="0">
                    <a:moveTo>
                      <a:pt x="2750" y="0"/>
                    </a:moveTo>
                    <a:lnTo>
                      <a:pt x="48" y="1917"/>
                    </a:lnTo>
                    <a:cubicBezTo>
                      <a:pt x="1" y="1964"/>
                      <a:pt x="17" y="2043"/>
                      <a:pt x="95" y="2043"/>
                    </a:cubicBezTo>
                    <a:lnTo>
                      <a:pt x="18131" y="1728"/>
                    </a:lnTo>
                    <a:lnTo>
                      <a:pt x="214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84;p55">
                <a:extLst>
                  <a:ext uri="{FF2B5EF4-FFF2-40B4-BE49-F238E27FC236}">
                    <a16:creationId xmlns:a16="http://schemas.microsoft.com/office/drawing/2014/main" id="{B56948B7-B249-4CE8-859A-BFD541A47973}"/>
                  </a:ext>
                </a:extLst>
              </p:cNvPr>
              <p:cNvSpPr/>
              <p:nvPr/>
            </p:nvSpPr>
            <p:spPr>
              <a:xfrm>
                <a:off x="6517131" y="3268310"/>
                <a:ext cx="1242201" cy="343895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5185" extrusionOk="0">
                    <a:moveTo>
                      <a:pt x="2577" y="0"/>
                    </a:moveTo>
                    <a:cubicBezTo>
                      <a:pt x="1148" y="0"/>
                      <a:pt x="1" y="1163"/>
                      <a:pt x="1" y="2593"/>
                    </a:cubicBezTo>
                    <a:cubicBezTo>
                      <a:pt x="1" y="4022"/>
                      <a:pt x="1148" y="5185"/>
                      <a:pt x="2577" y="5185"/>
                    </a:cubicBezTo>
                    <a:lnTo>
                      <a:pt x="18728" y="5185"/>
                    </a:lnTo>
                    <a:lnTo>
                      <a:pt x="18728" y="2561"/>
                    </a:lnTo>
                    <a:lnTo>
                      <a:pt x="18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85;p55">
                <a:extLst>
                  <a:ext uri="{FF2B5EF4-FFF2-40B4-BE49-F238E27FC236}">
                    <a16:creationId xmlns:a16="http://schemas.microsoft.com/office/drawing/2014/main" id="{A276517C-5FBE-4901-B99E-5BA77920B1CF}"/>
                  </a:ext>
                </a:extLst>
              </p:cNvPr>
              <p:cNvSpPr/>
              <p:nvPr/>
            </p:nvSpPr>
            <p:spPr>
              <a:xfrm>
                <a:off x="7724843" y="3197409"/>
                <a:ext cx="274121" cy="387736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5846" extrusionOk="0">
                    <a:moveTo>
                      <a:pt x="4133" y="1"/>
                    </a:moveTo>
                    <a:cubicBezTo>
                      <a:pt x="2923" y="504"/>
                      <a:pt x="1729" y="991"/>
                      <a:pt x="519" y="1493"/>
                    </a:cubicBezTo>
                    <a:cubicBezTo>
                      <a:pt x="331" y="1886"/>
                      <a:pt x="48" y="2609"/>
                      <a:pt x="32" y="3536"/>
                    </a:cubicBezTo>
                    <a:cubicBezTo>
                      <a:pt x="1" y="4620"/>
                      <a:pt x="315" y="5437"/>
                      <a:pt x="519" y="5845"/>
                    </a:cubicBezTo>
                    <a:lnTo>
                      <a:pt x="4133" y="4573"/>
                    </a:lnTo>
                    <a:lnTo>
                      <a:pt x="4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86;p55">
                <a:extLst>
                  <a:ext uri="{FF2B5EF4-FFF2-40B4-BE49-F238E27FC236}">
                    <a16:creationId xmlns:a16="http://schemas.microsoft.com/office/drawing/2014/main" id="{EF9FCBAC-4B8F-4874-B90F-33AF799CDD6B}"/>
                  </a:ext>
                </a:extLst>
              </p:cNvPr>
              <p:cNvSpPr/>
              <p:nvPr/>
            </p:nvSpPr>
            <p:spPr>
              <a:xfrm>
                <a:off x="6542136" y="3296432"/>
                <a:ext cx="1217196" cy="288713"/>
              </a:xfrm>
              <a:custGeom>
                <a:avLst/>
                <a:gdLst/>
                <a:ahLst/>
                <a:cxnLst/>
                <a:rect l="l" t="t" r="r" b="b"/>
                <a:pathLst>
                  <a:path w="18352" h="4353" extrusionOk="0">
                    <a:moveTo>
                      <a:pt x="2185" y="0"/>
                    </a:moveTo>
                    <a:cubicBezTo>
                      <a:pt x="1038" y="0"/>
                      <a:pt x="64" y="927"/>
                      <a:pt x="32" y="2106"/>
                    </a:cubicBezTo>
                    <a:cubicBezTo>
                      <a:pt x="1" y="3331"/>
                      <a:pt x="959" y="4352"/>
                      <a:pt x="2138" y="4352"/>
                    </a:cubicBezTo>
                    <a:lnTo>
                      <a:pt x="18351" y="4352"/>
                    </a:lnTo>
                    <a:cubicBezTo>
                      <a:pt x="18163" y="3944"/>
                      <a:pt x="17849" y="3111"/>
                      <a:pt x="17880" y="2043"/>
                    </a:cubicBezTo>
                    <a:cubicBezTo>
                      <a:pt x="17896" y="1116"/>
                      <a:pt x="18163" y="393"/>
                      <a:pt x="18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87;p55">
                <a:extLst>
                  <a:ext uri="{FF2B5EF4-FFF2-40B4-BE49-F238E27FC236}">
                    <a16:creationId xmlns:a16="http://schemas.microsoft.com/office/drawing/2014/main" id="{DF029A54-3014-4551-ACA7-3E511FE78F43}"/>
                  </a:ext>
                </a:extLst>
              </p:cNvPr>
              <p:cNvSpPr/>
              <p:nvPr/>
            </p:nvSpPr>
            <p:spPr>
              <a:xfrm>
                <a:off x="7759266" y="3497530"/>
                <a:ext cx="239699" cy="114676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1729" extrusionOk="0">
                    <a:moveTo>
                      <a:pt x="3614" y="1"/>
                    </a:moveTo>
                    <a:lnTo>
                      <a:pt x="0" y="1320"/>
                    </a:lnTo>
                    <a:lnTo>
                      <a:pt x="0" y="1729"/>
                    </a:lnTo>
                    <a:lnTo>
                      <a:pt x="3614" y="409"/>
                    </a:lnTo>
                    <a:lnTo>
                      <a:pt x="3614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88;p55">
                <a:extLst>
                  <a:ext uri="{FF2B5EF4-FFF2-40B4-BE49-F238E27FC236}">
                    <a16:creationId xmlns:a16="http://schemas.microsoft.com/office/drawing/2014/main" id="{670CB1A7-F931-4F5F-93E3-0C0E98055794}"/>
                  </a:ext>
                </a:extLst>
              </p:cNvPr>
              <p:cNvSpPr/>
              <p:nvPr/>
            </p:nvSpPr>
            <p:spPr>
              <a:xfrm>
                <a:off x="6588050" y="3339150"/>
                <a:ext cx="117121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0" y="1"/>
                    </a:moveTo>
                    <a:lnTo>
                      <a:pt x="0" y="173"/>
                    </a:lnTo>
                    <a:lnTo>
                      <a:pt x="18743" y="173"/>
                    </a:lnTo>
                    <a:lnTo>
                      <a:pt x="18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9;p55">
                <a:extLst>
                  <a:ext uri="{FF2B5EF4-FFF2-40B4-BE49-F238E27FC236}">
                    <a16:creationId xmlns:a16="http://schemas.microsoft.com/office/drawing/2014/main" id="{53270792-0B33-472E-B471-7F41CA5A8D0F}"/>
                  </a:ext>
                </a:extLst>
              </p:cNvPr>
              <p:cNvSpPr/>
              <p:nvPr/>
            </p:nvSpPr>
            <p:spPr>
              <a:xfrm>
                <a:off x="6552775" y="3390225"/>
                <a:ext cx="1206522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0" y="0"/>
                    </a:moveTo>
                    <a:lnTo>
                      <a:pt x="0" y="173"/>
                    </a:lnTo>
                    <a:lnTo>
                      <a:pt x="18743" y="173"/>
                    </a:lnTo>
                    <a:lnTo>
                      <a:pt x="18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0;p55">
                <a:extLst>
                  <a:ext uri="{FF2B5EF4-FFF2-40B4-BE49-F238E27FC236}">
                    <a16:creationId xmlns:a16="http://schemas.microsoft.com/office/drawing/2014/main" id="{163442E9-03D7-4226-BA42-7FC16569408E}"/>
                  </a:ext>
                </a:extLst>
              </p:cNvPr>
              <p:cNvSpPr/>
              <p:nvPr/>
            </p:nvSpPr>
            <p:spPr>
              <a:xfrm>
                <a:off x="6546800" y="3442525"/>
                <a:ext cx="1227159" cy="11301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0" y="1"/>
                    </a:moveTo>
                    <a:lnTo>
                      <a:pt x="0" y="174"/>
                    </a:lnTo>
                    <a:lnTo>
                      <a:pt x="18743" y="174"/>
                    </a:lnTo>
                    <a:lnTo>
                      <a:pt x="18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91;p55">
                <a:extLst>
                  <a:ext uri="{FF2B5EF4-FFF2-40B4-BE49-F238E27FC236}">
                    <a16:creationId xmlns:a16="http://schemas.microsoft.com/office/drawing/2014/main" id="{EEE3A6EE-64B2-4DDB-803D-39F7F6D9D54A}"/>
                  </a:ext>
                </a:extLst>
              </p:cNvPr>
              <p:cNvSpPr/>
              <p:nvPr/>
            </p:nvSpPr>
            <p:spPr>
              <a:xfrm>
                <a:off x="6556725" y="3493325"/>
                <a:ext cx="1202543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0" y="1"/>
                    </a:moveTo>
                    <a:lnTo>
                      <a:pt x="0" y="174"/>
                    </a:lnTo>
                    <a:lnTo>
                      <a:pt x="18743" y="174"/>
                    </a:lnTo>
                    <a:lnTo>
                      <a:pt x="18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92;p55">
                <a:extLst>
                  <a:ext uri="{FF2B5EF4-FFF2-40B4-BE49-F238E27FC236}">
                    <a16:creationId xmlns:a16="http://schemas.microsoft.com/office/drawing/2014/main" id="{4994CF0E-976C-4048-AE57-9E82005103A2}"/>
                  </a:ext>
                </a:extLst>
              </p:cNvPr>
              <p:cNvSpPr/>
              <p:nvPr/>
            </p:nvSpPr>
            <p:spPr>
              <a:xfrm>
                <a:off x="6602975" y="3545475"/>
                <a:ext cx="1156296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8743" y="157"/>
                    </a:lnTo>
                    <a:lnTo>
                      <a:pt x="18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93;p55">
                <a:extLst>
                  <a:ext uri="{FF2B5EF4-FFF2-40B4-BE49-F238E27FC236}">
                    <a16:creationId xmlns:a16="http://schemas.microsoft.com/office/drawing/2014/main" id="{927804DF-7925-4100-A58A-4E0FA9C5C9C9}"/>
                  </a:ext>
                </a:extLst>
              </p:cNvPr>
              <p:cNvSpPr/>
              <p:nvPr/>
            </p:nvSpPr>
            <p:spPr>
              <a:xfrm>
                <a:off x="7477915" y="3339146"/>
                <a:ext cx="146976" cy="17642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660" extrusionOk="0">
                    <a:moveTo>
                      <a:pt x="205" y="1"/>
                    </a:moveTo>
                    <a:cubicBezTo>
                      <a:pt x="95" y="1"/>
                      <a:pt x="0" y="95"/>
                      <a:pt x="0" y="205"/>
                    </a:cubicBezTo>
                    <a:lnTo>
                      <a:pt x="0" y="2467"/>
                    </a:lnTo>
                    <a:cubicBezTo>
                      <a:pt x="0" y="2578"/>
                      <a:pt x="97" y="2660"/>
                      <a:pt x="207" y="2660"/>
                    </a:cubicBezTo>
                    <a:cubicBezTo>
                      <a:pt x="237" y="2660"/>
                      <a:pt x="268" y="2654"/>
                      <a:pt x="299" y="2640"/>
                    </a:cubicBezTo>
                    <a:lnTo>
                      <a:pt x="1006" y="2247"/>
                    </a:lnTo>
                    <a:cubicBezTo>
                      <a:pt x="1037" y="2231"/>
                      <a:pt x="1069" y="2224"/>
                      <a:pt x="1100" y="2224"/>
                    </a:cubicBezTo>
                    <a:cubicBezTo>
                      <a:pt x="1132" y="2224"/>
                      <a:pt x="1163" y="2231"/>
                      <a:pt x="1194" y="2247"/>
                    </a:cubicBezTo>
                    <a:lnTo>
                      <a:pt x="1917" y="2640"/>
                    </a:lnTo>
                    <a:cubicBezTo>
                      <a:pt x="1944" y="2654"/>
                      <a:pt x="1974" y="2660"/>
                      <a:pt x="2003" y="2660"/>
                    </a:cubicBezTo>
                    <a:cubicBezTo>
                      <a:pt x="2109" y="2660"/>
                      <a:pt x="2216" y="2578"/>
                      <a:pt x="2216" y="2467"/>
                    </a:cubicBezTo>
                    <a:lnTo>
                      <a:pt x="2216" y="205"/>
                    </a:lnTo>
                    <a:cubicBezTo>
                      <a:pt x="2216" y="95"/>
                      <a:pt x="2121" y="1"/>
                      <a:pt x="2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94;p55">
                <a:extLst>
                  <a:ext uri="{FF2B5EF4-FFF2-40B4-BE49-F238E27FC236}">
                    <a16:creationId xmlns:a16="http://schemas.microsoft.com/office/drawing/2014/main" id="{513D5D96-1C6D-4B61-B04D-90721C596F7F}"/>
                  </a:ext>
                </a:extLst>
              </p:cNvPr>
              <p:cNvSpPr/>
              <p:nvPr/>
            </p:nvSpPr>
            <p:spPr>
              <a:xfrm>
                <a:off x="7760261" y="3181823"/>
                <a:ext cx="239765" cy="114676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1729" extrusionOk="0">
                    <a:moveTo>
                      <a:pt x="3614" y="0"/>
                    </a:moveTo>
                    <a:lnTo>
                      <a:pt x="1" y="1304"/>
                    </a:lnTo>
                    <a:lnTo>
                      <a:pt x="1" y="1728"/>
                    </a:lnTo>
                    <a:lnTo>
                      <a:pt x="3614" y="409"/>
                    </a:lnTo>
                    <a:lnTo>
                      <a:pt x="36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95;p55">
                <a:extLst>
                  <a:ext uri="{FF2B5EF4-FFF2-40B4-BE49-F238E27FC236}">
                    <a16:creationId xmlns:a16="http://schemas.microsoft.com/office/drawing/2014/main" id="{2B3566B2-1AA8-45A1-8943-9E2475B5DFF1}"/>
                  </a:ext>
                </a:extLst>
              </p:cNvPr>
              <p:cNvSpPr/>
              <p:nvPr/>
            </p:nvSpPr>
            <p:spPr>
              <a:xfrm>
                <a:off x="7287231" y="2541985"/>
                <a:ext cx="553349" cy="665903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0040" extrusionOk="0">
                    <a:moveTo>
                      <a:pt x="864" y="1"/>
                    </a:moveTo>
                    <a:cubicBezTo>
                      <a:pt x="393" y="1"/>
                      <a:pt x="0" y="378"/>
                      <a:pt x="0" y="865"/>
                    </a:cubicBezTo>
                    <a:lnTo>
                      <a:pt x="0" y="7825"/>
                    </a:lnTo>
                    <a:cubicBezTo>
                      <a:pt x="0" y="9050"/>
                      <a:pt x="990" y="10040"/>
                      <a:pt x="2215" y="10040"/>
                    </a:cubicBezTo>
                    <a:lnTo>
                      <a:pt x="6127" y="10040"/>
                    </a:lnTo>
                    <a:cubicBezTo>
                      <a:pt x="7353" y="10040"/>
                      <a:pt x="8343" y="9050"/>
                      <a:pt x="8343" y="7825"/>
                    </a:cubicBezTo>
                    <a:lnTo>
                      <a:pt x="8343" y="865"/>
                    </a:lnTo>
                    <a:cubicBezTo>
                      <a:pt x="8343" y="378"/>
                      <a:pt x="7950" y="1"/>
                      <a:pt x="7479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96;p55">
                <a:extLst>
                  <a:ext uri="{FF2B5EF4-FFF2-40B4-BE49-F238E27FC236}">
                    <a16:creationId xmlns:a16="http://schemas.microsoft.com/office/drawing/2014/main" id="{EC6949F4-7E50-4685-9508-1178AB9A3724}"/>
                  </a:ext>
                </a:extLst>
              </p:cNvPr>
              <p:cNvSpPr/>
              <p:nvPr/>
            </p:nvSpPr>
            <p:spPr>
              <a:xfrm>
                <a:off x="7739435" y="2582643"/>
                <a:ext cx="328309" cy="564824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16" fill="none" extrusionOk="0">
                    <a:moveTo>
                      <a:pt x="802" y="8516"/>
                    </a:moveTo>
                    <a:cubicBezTo>
                      <a:pt x="928" y="6788"/>
                      <a:pt x="4950" y="6269"/>
                      <a:pt x="4651" y="3127"/>
                    </a:cubicBezTo>
                    <a:cubicBezTo>
                      <a:pt x="4353" y="0"/>
                      <a:pt x="1" y="1116"/>
                      <a:pt x="1" y="1116"/>
                    </a:cubicBezTo>
                  </a:path>
                </a:pathLst>
              </a:custGeom>
              <a:noFill/>
              <a:ln w="33375" cap="rnd" cmpd="sng">
                <a:solidFill>
                  <a:srgbClr val="885BA2"/>
                </a:solidFill>
                <a:prstDash val="solid"/>
                <a:miter lim="157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97;p55">
                <a:extLst>
                  <a:ext uri="{FF2B5EF4-FFF2-40B4-BE49-F238E27FC236}">
                    <a16:creationId xmlns:a16="http://schemas.microsoft.com/office/drawing/2014/main" id="{469EFD5B-E7B4-4E6A-AB32-B3D4F5B13BF8}"/>
                  </a:ext>
                </a:extLst>
              </p:cNvPr>
              <p:cNvSpPr/>
              <p:nvPr/>
            </p:nvSpPr>
            <p:spPr>
              <a:xfrm>
                <a:off x="4979121" y="4047696"/>
                <a:ext cx="194797" cy="127609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924" extrusionOk="0">
                    <a:moveTo>
                      <a:pt x="660" y="1"/>
                    </a:moveTo>
                    <a:cubicBezTo>
                      <a:pt x="660" y="1"/>
                      <a:pt x="1" y="519"/>
                      <a:pt x="409" y="896"/>
                    </a:cubicBezTo>
                    <a:cubicBezTo>
                      <a:pt x="818" y="1258"/>
                      <a:pt x="1053" y="1211"/>
                      <a:pt x="1587" y="1729"/>
                    </a:cubicBezTo>
                    <a:cubicBezTo>
                      <a:pt x="1729" y="1866"/>
                      <a:pt x="1924" y="1924"/>
                      <a:pt x="2111" y="1924"/>
                    </a:cubicBezTo>
                    <a:cubicBezTo>
                      <a:pt x="2544" y="1924"/>
                      <a:pt x="2936" y="1614"/>
                      <a:pt x="2530" y="1274"/>
                    </a:cubicBezTo>
                    <a:cubicBezTo>
                      <a:pt x="1823" y="676"/>
                      <a:pt x="1273" y="362"/>
                      <a:pt x="1273" y="362"/>
                    </a:cubicBezTo>
                    <a:cubicBezTo>
                      <a:pt x="1273" y="362"/>
                      <a:pt x="1217" y="377"/>
                      <a:pt x="1137" y="377"/>
                    </a:cubicBezTo>
                    <a:cubicBezTo>
                      <a:pt x="983" y="377"/>
                      <a:pt x="743" y="322"/>
                      <a:pt x="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98;p55">
                <a:extLst>
                  <a:ext uri="{FF2B5EF4-FFF2-40B4-BE49-F238E27FC236}">
                    <a16:creationId xmlns:a16="http://schemas.microsoft.com/office/drawing/2014/main" id="{DF3277BB-57FF-455C-9B56-72BF99CA0380}"/>
                  </a:ext>
                </a:extLst>
              </p:cNvPr>
              <p:cNvSpPr/>
              <p:nvPr/>
            </p:nvSpPr>
            <p:spPr>
              <a:xfrm>
                <a:off x="4999947" y="3990391"/>
                <a:ext cx="116798" cy="133247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009" extrusionOk="0">
                    <a:moveTo>
                      <a:pt x="582" y="1"/>
                    </a:moveTo>
                    <a:lnTo>
                      <a:pt x="346" y="881"/>
                    </a:lnTo>
                    <a:cubicBezTo>
                      <a:pt x="284" y="975"/>
                      <a:pt x="1" y="1556"/>
                      <a:pt x="865" y="1886"/>
                    </a:cubicBezTo>
                    <a:cubicBezTo>
                      <a:pt x="1102" y="1975"/>
                      <a:pt x="1266" y="2009"/>
                      <a:pt x="1377" y="2009"/>
                    </a:cubicBezTo>
                    <a:cubicBezTo>
                      <a:pt x="1761" y="2009"/>
                      <a:pt x="1525" y="1603"/>
                      <a:pt x="1525" y="1603"/>
                    </a:cubicBezTo>
                    <a:lnTo>
                      <a:pt x="959" y="1195"/>
                    </a:lnTo>
                    <a:lnTo>
                      <a:pt x="943" y="1179"/>
                    </a:lnTo>
                    <a:lnTo>
                      <a:pt x="1163" y="221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99;p55">
                <a:extLst>
                  <a:ext uri="{FF2B5EF4-FFF2-40B4-BE49-F238E27FC236}">
                    <a16:creationId xmlns:a16="http://schemas.microsoft.com/office/drawing/2014/main" id="{D4201808-9762-4117-8CE7-8896605C54DA}"/>
                  </a:ext>
                </a:extLst>
              </p:cNvPr>
              <p:cNvSpPr/>
              <p:nvPr/>
            </p:nvSpPr>
            <p:spPr>
              <a:xfrm>
                <a:off x="4893495" y="3190909"/>
                <a:ext cx="350395" cy="837088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12621" extrusionOk="0">
                    <a:moveTo>
                      <a:pt x="1604" y="1"/>
                    </a:moveTo>
                    <a:cubicBezTo>
                      <a:pt x="205" y="1"/>
                      <a:pt x="1" y="1996"/>
                      <a:pt x="726" y="2063"/>
                    </a:cubicBezTo>
                    <a:cubicBezTo>
                      <a:pt x="1134" y="2094"/>
                      <a:pt x="3271" y="6933"/>
                      <a:pt x="3271" y="6933"/>
                    </a:cubicBezTo>
                    <a:cubicBezTo>
                      <a:pt x="2376" y="10374"/>
                      <a:pt x="1983" y="12526"/>
                      <a:pt x="1983" y="12526"/>
                    </a:cubicBezTo>
                    <a:lnTo>
                      <a:pt x="2706" y="12620"/>
                    </a:lnTo>
                    <a:cubicBezTo>
                      <a:pt x="2706" y="12620"/>
                      <a:pt x="3962" y="8913"/>
                      <a:pt x="4622" y="7232"/>
                    </a:cubicBezTo>
                    <a:cubicBezTo>
                      <a:pt x="5282" y="5535"/>
                      <a:pt x="2423" y="193"/>
                      <a:pt x="2423" y="193"/>
                    </a:cubicBezTo>
                    <a:cubicBezTo>
                      <a:pt x="2114" y="58"/>
                      <a:pt x="1842" y="1"/>
                      <a:pt x="1604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00;p55">
                <a:extLst>
                  <a:ext uri="{FF2B5EF4-FFF2-40B4-BE49-F238E27FC236}">
                    <a16:creationId xmlns:a16="http://schemas.microsoft.com/office/drawing/2014/main" id="{19FF34FB-A9A6-49AE-A375-81815E2BB094}"/>
                  </a:ext>
                </a:extLst>
              </p:cNvPr>
              <p:cNvSpPr/>
              <p:nvPr/>
            </p:nvSpPr>
            <p:spPr>
              <a:xfrm>
                <a:off x="4868690" y="4021696"/>
                <a:ext cx="72957" cy="135502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2043" extrusionOk="0">
                    <a:moveTo>
                      <a:pt x="896" y="0"/>
                    </a:moveTo>
                    <a:lnTo>
                      <a:pt x="377" y="189"/>
                    </a:lnTo>
                    <a:lnTo>
                      <a:pt x="220" y="550"/>
                    </a:lnTo>
                    <a:lnTo>
                      <a:pt x="0" y="1508"/>
                    </a:lnTo>
                    <a:lnTo>
                      <a:pt x="550" y="2043"/>
                    </a:lnTo>
                    <a:lnTo>
                      <a:pt x="1100" y="1587"/>
                    </a:lnTo>
                    <a:lnTo>
                      <a:pt x="1100" y="550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01;p55">
                <a:extLst>
                  <a:ext uri="{FF2B5EF4-FFF2-40B4-BE49-F238E27FC236}">
                    <a16:creationId xmlns:a16="http://schemas.microsoft.com/office/drawing/2014/main" id="{1F0B7551-1441-45C9-852B-CB74D7F9EC0A}"/>
                  </a:ext>
                </a:extLst>
              </p:cNvPr>
              <p:cNvSpPr/>
              <p:nvPr/>
            </p:nvSpPr>
            <p:spPr>
              <a:xfrm>
                <a:off x="4796793" y="3201588"/>
                <a:ext cx="173042" cy="856654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12916" extrusionOk="0">
                    <a:moveTo>
                      <a:pt x="1147" y="1"/>
                    </a:moveTo>
                    <a:cubicBezTo>
                      <a:pt x="1147" y="1"/>
                      <a:pt x="0" y="2106"/>
                      <a:pt x="377" y="3206"/>
                    </a:cubicBezTo>
                    <a:cubicBezTo>
                      <a:pt x="754" y="4305"/>
                      <a:pt x="1398" y="12459"/>
                      <a:pt x="1398" y="12459"/>
                    </a:cubicBezTo>
                    <a:lnTo>
                      <a:pt x="2184" y="12915"/>
                    </a:lnTo>
                    <a:lnTo>
                      <a:pt x="2608" y="2876"/>
                    </a:lnTo>
                    <a:lnTo>
                      <a:pt x="2561" y="16"/>
                    </a:lnTo>
                    <a:lnTo>
                      <a:pt x="1147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02;p55">
                <a:extLst>
                  <a:ext uri="{FF2B5EF4-FFF2-40B4-BE49-F238E27FC236}">
                    <a16:creationId xmlns:a16="http://schemas.microsoft.com/office/drawing/2014/main" id="{F333ACFB-BE4C-4D61-9519-FA920E692488}"/>
                  </a:ext>
                </a:extLst>
              </p:cNvPr>
              <p:cNvSpPr/>
              <p:nvPr/>
            </p:nvSpPr>
            <p:spPr>
              <a:xfrm>
                <a:off x="4846802" y="4058175"/>
                <a:ext cx="111293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879" extrusionOk="0">
                    <a:moveTo>
                      <a:pt x="1430" y="0"/>
                    </a:moveTo>
                    <a:cubicBezTo>
                      <a:pt x="1430" y="0"/>
                      <a:pt x="1508" y="1021"/>
                      <a:pt x="896" y="1053"/>
                    </a:cubicBezTo>
                    <a:cubicBezTo>
                      <a:pt x="886" y="1053"/>
                      <a:pt x="877" y="1053"/>
                      <a:pt x="868" y="1053"/>
                    </a:cubicBezTo>
                    <a:cubicBezTo>
                      <a:pt x="245" y="1053"/>
                      <a:pt x="550" y="0"/>
                      <a:pt x="550" y="0"/>
                    </a:cubicBezTo>
                    <a:lnTo>
                      <a:pt x="550" y="0"/>
                    </a:lnTo>
                    <a:cubicBezTo>
                      <a:pt x="550" y="1"/>
                      <a:pt x="0" y="1728"/>
                      <a:pt x="833" y="1870"/>
                    </a:cubicBezTo>
                    <a:cubicBezTo>
                      <a:pt x="865" y="1875"/>
                      <a:pt x="896" y="1878"/>
                      <a:pt x="925" y="1878"/>
                    </a:cubicBezTo>
                    <a:cubicBezTo>
                      <a:pt x="1677" y="1878"/>
                      <a:pt x="1430" y="0"/>
                      <a:pt x="1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03;p55">
                <a:extLst>
                  <a:ext uri="{FF2B5EF4-FFF2-40B4-BE49-F238E27FC236}">
                    <a16:creationId xmlns:a16="http://schemas.microsoft.com/office/drawing/2014/main" id="{50C36248-2C38-4DF0-A47A-11530607D2DE}"/>
                  </a:ext>
                </a:extLst>
              </p:cNvPr>
              <p:cNvSpPr/>
              <p:nvPr/>
            </p:nvSpPr>
            <p:spPr>
              <a:xfrm>
                <a:off x="4359778" y="2615739"/>
                <a:ext cx="628761" cy="562900"/>
              </a:xfrm>
              <a:custGeom>
                <a:avLst/>
                <a:gdLst/>
                <a:ahLst/>
                <a:cxnLst/>
                <a:rect l="l" t="t" r="r" b="b"/>
                <a:pathLst>
                  <a:path w="9480" h="8487" extrusionOk="0">
                    <a:moveTo>
                      <a:pt x="8492" y="1"/>
                    </a:moveTo>
                    <a:cubicBezTo>
                      <a:pt x="8355" y="1"/>
                      <a:pt x="8216" y="57"/>
                      <a:pt x="8113" y="177"/>
                    </a:cubicBezTo>
                    <a:cubicBezTo>
                      <a:pt x="7610" y="798"/>
                      <a:pt x="6648" y="1601"/>
                      <a:pt x="5121" y="1601"/>
                    </a:cubicBezTo>
                    <a:cubicBezTo>
                      <a:pt x="5026" y="1601"/>
                      <a:pt x="4929" y="1597"/>
                      <a:pt x="4830" y="1591"/>
                    </a:cubicBezTo>
                    <a:cubicBezTo>
                      <a:pt x="4760" y="1586"/>
                      <a:pt x="4690" y="1584"/>
                      <a:pt x="4621" y="1584"/>
                    </a:cubicBezTo>
                    <a:cubicBezTo>
                      <a:pt x="2002" y="1584"/>
                      <a:pt x="1" y="4989"/>
                      <a:pt x="2756" y="6336"/>
                    </a:cubicBezTo>
                    <a:cubicBezTo>
                      <a:pt x="2756" y="6336"/>
                      <a:pt x="2244" y="8487"/>
                      <a:pt x="4337" y="8487"/>
                    </a:cubicBezTo>
                    <a:cubicBezTo>
                      <a:pt x="4534" y="8487"/>
                      <a:pt x="4755" y="8467"/>
                      <a:pt x="5002" y="8425"/>
                    </a:cubicBezTo>
                    <a:cubicBezTo>
                      <a:pt x="7500" y="8001"/>
                      <a:pt x="9480" y="2942"/>
                      <a:pt x="8977" y="397"/>
                    </a:cubicBezTo>
                    <a:cubicBezTo>
                      <a:pt x="8929" y="145"/>
                      <a:pt x="8713" y="1"/>
                      <a:pt x="84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004;p55">
                <a:extLst>
                  <a:ext uri="{FF2B5EF4-FFF2-40B4-BE49-F238E27FC236}">
                    <a16:creationId xmlns:a16="http://schemas.microsoft.com/office/drawing/2014/main" id="{327A37B3-282C-4F2C-B9F4-92FA2E753F76}"/>
                  </a:ext>
                </a:extLst>
              </p:cNvPr>
              <p:cNvSpPr/>
              <p:nvPr/>
            </p:nvSpPr>
            <p:spPr>
              <a:xfrm>
                <a:off x="4976600" y="2825326"/>
                <a:ext cx="339186" cy="284136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4284" extrusionOk="0">
                    <a:moveTo>
                      <a:pt x="259" y="1"/>
                    </a:moveTo>
                    <a:cubicBezTo>
                      <a:pt x="112" y="1"/>
                      <a:pt x="0" y="148"/>
                      <a:pt x="39" y="646"/>
                    </a:cubicBezTo>
                    <a:cubicBezTo>
                      <a:pt x="117" y="1667"/>
                      <a:pt x="1892" y="3600"/>
                      <a:pt x="2458" y="4197"/>
                    </a:cubicBezTo>
                    <a:cubicBezTo>
                      <a:pt x="2509" y="4257"/>
                      <a:pt x="2583" y="4284"/>
                      <a:pt x="2658" y="4284"/>
                    </a:cubicBezTo>
                    <a:cubicBezTo>
                      <a:pt x="2721" y="4284"/>
                      <a:pt x="2785" y="4264"/>
                      <a:pt x="2835" y="4228"/>
                    </a:cubicBezTo>
                    <a:lnTo>
                      <a:pt x="5113" y="2359"/>
                    </a:lnTo>
                    <a:lnTo>
                      <a:pt x="4736" y="1840"/>
                    </a:lnTo>
                    <a:lnTo>
                      <a:pt x="2631" y="3380"/>
                    </a:lnTo>
                    <a:cubicBezTo>
                      <a:pt x="2002" y="960"/>
                      <a:pt x="761" y="316"/>
                      <a:pt x="761" y="316"/>
                    </a:cubicBezTo>
                    <a:cubicBezTo>
                      <a:pt x="761" y="316"/>
                      <a:pt x="473" y="1"/>
                      <a:pt x="259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005;p55">
                <a:extLst>
                  <a:ext uri="{FF2B5EF4-FFF2-40B4-BE49-F238E27FC236}">
                    <a16:creationId xmlns:a16="http://schemas.microsoft.com/office/drawing/2014/main" id="{81AE8844-1B9E-42C2-B9AD-6836B80D8A35}"/>
                  </a:ext>
                </a:extLst>
              </p:cNvPr>
              <p:cNvSpPr/>
              <p:nvPr/>
            </p:nvSpPr>
            <p:spPr>
              <a:xfrm>
                <a:off x="4979121" y="2852519"/>
                <a:ext cx="336666" cy="25694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3874" extrusionOk="0">
                    <a:moveTo>
                      <a:pt x="1" y="1"/>
                    </a:moveTo>
                    <a:cubicBezTo>
                      <a:pt x="1" y="66"/>
                      <a:pt x="1" y="142"/>
                      <a:pt x="1" y="236"/>
                    </a:cubicBezTo>
                    <a:cubicBezTo>
                      <a:pt x="79" y="1257"/>
                      <a:pt x="1854" y="3190"/>
                      <a:pt x="2420" y="3787"/>
                    </a:cubicBezTo>
                    <a:cubicBezTo>
                      <a:pt x="2471" y="3847"/>
                      <a:pt x="2545" y="3874"/>
                      <a:pt x="2620" y="3874"/>
                    </a:cubicBezTo>
                    <a:cubicBezTo>
                      <a:pt x="2683" y="3874"/>
                      <a:pt x="2747" y="3854"/>
                      <a:pt x="2797" y="3818"/>
                    </a:cubicBezTo>
                    <a:lnTo>
                      <a:pt x="5075" y="1949"/>
                    </a:lnTo>
                    <a:lnTo>
                      <a:pt x="4981" y="1807"/>
                    </a:lnTo>
                    <a:lnTo>
                      <a:pt x="2797" y="3583"/>
                    </a:lnTo>
                    <a:cubicBezTo>
                      <a:pt x="2744" y="3628"/>
                      <a:pt x="2677" y="3652"/>
                      <a:pt x="2611" y="3652"/>
                    </a:cubicBezTo>
                    <a:cubicBezTo>
                      <a:pt x="2539" y="3652"/>
                      <a:pt x="2469" y="3624"/>
                      <a:pt x="2420" y="3567"/>
                    </a:cubicBezTo>
                    <a:cubicBezTo>
                      <a:pt x="1854" y="2970"/>
                      <a:pt x="79" y="1038"/>
                      <a:pt x="1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06;p55">
                <a:extLst>
                  <a:ext uri="{FF2B5EF4-FFF2-40B4-BE49-F238E27FC236}">
                    <a16:creationId xmlns:a16="http://schemas.microsoft.com/office/drawing/2014/main" id="{9C59D457-6FA9-46C2-8503-DBE37B13144A}"/>
                  </a:ext>
                </a:extLst>
              </p:cNvPr>
              <p:cNvSpPr/>
              <p:nvPr/>
            </p:nvSpPr>
            <p:spPr>
              <a:xfrm>
                <a:off x="5274002" y="2958042"/>
                <a:ext cx="3283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68" extrusionOk="0">
                    <a:moveTo>
                      <a:pt x="219" y="0"/>
                    </a:moveTo>
                    <a:cubicBezTo>
                      <a:pt x="107" y="0"/>
                      <a:pt x="1" y="28"/>
                      <a:pt x="1" y="28"/>
                    </a:cubicBezTo>
                    <a:lnTo>
                      <a:pt x="1" y="232"/>
                    </a:lnTo>
                    <a:cubicBezTo>
                      <a:pt x="1" y="232"/>
                      <a:pt x="148" y="268"/>
                      <a:pt x="279" y="268"/>
                    </a:cubicBezTo>
                    <a:cubicBezTo>
                      <a:pt x="393" y="268"/>
                      <a:pt x="494" y="240"/>
                      <a:pt x="472" y="138"/>
                    </a:cubicBezTo>
                    <a:cubicBezTo>
                      <a:pt x="449" y="28"/>
                      <a:pt x="331" y="0"/>
                      <a:pt x="219" y="0"/>
                    </a:cubicBez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07;p55">
                <a:extLst>
                  <a:ext uri="{FF2B5EF4-FFF2-40B4-BE49-F238E27FC236}">
                    <a16:creationId xmlns:a16="http://schemas.microsoft.com/office/drawing/2014/main" id="{E3711009-993B-488B-AC4E-837A19BD625E}"/>
                  </a:ext>
                </a:extLst>
              </p:cNvPr>
              <p:cNvSpPr/>
              <p:nvPr/>
            </p:nvSpPr>
            <p:spPr>
              <a:xfrm>
                <a:off x="4928103" y="2701571"/>
                <a:ext cx="172976" cy="16753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26" extrusionOk="0">
                    <a:moveTo>
                      <a:pt x="1845" y="0"/>
                    </a:moveTo>
                    <a:cubicBezTo>
                      <a:pt x="1067" y="0"/>
                      <a:pt x="1" y="2045"/>
                      <a:pt x="514" y="2301"/>
                    </a:cubicBezTo>
                    <a:cubicBezTo>
                      <a:pt x="833" y="2458"/>
                      <a:pt x="1095" y="2526"/>
                      <a:pt x="1311" y="2526"/>
                    </a:cubicBezTo>
                    <a:cubicBezTo>
                      <a:pt x="2607" y="2526"/>
                      <a:pt x="2227" y="102"/>
                      <a:pt x="2227" y="102"/>
                    </a:cubicBezTo>
                    <a:lnTo>
                      <a:pt x="2227" y="102"/>
                    </a:lnTo>
                    <a:lnTo>
                      <a:pt x="2195" y="180"/>
                    </a:lnTo>
                    <a:cubicBezTo>
                      <a:pt x="2092" y="55"/>
                      <a:pt x="1972" y="0"/>
                      <a:pt x="1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08;p55">
                <a:extLst>
                  <a:ext uri="{FF2B5EF4-FFF2-40B4-BE49-F238E27FC236}">
                    <a16:creationId xmlns:a16="http://schemas.microsoft.com/office/drawing/2014/main" id="{CC014EE1-F10D-4AA7-BBE5-2E89F35717CD}"/>
                  </a:ext>
                </a:extLst>
              </p:cNvPr>
              <p:cNvSpPr/>
              <p:nvPr/>
            </p:nvSpPr>
            <p:spPr>
              <a:xfrm>
                <a:off x="4835328" y="2822209"/>
                <a:ext cx="299126" cy="454459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6852" extrusionOk="0">
                    <a:moveTo>
                      <a:pt x="2070" y="0"/>
                    </a:moveTo>
                    <a:cubicBezTo>
                      <a:pt x="1833" y="0"/>
                      <a:pt x="1565" y="65"/>
                      <a:pt x="1304" y="269"/>
                    </a:cubicBezTo>
                    <a:cubicBezTo>
                      <a:pt x="597" y="835"/>
                      <a:pt x="0" y="1133"/>
                      <a:pt x="629" y="2971"/>
                    </a:cubicBezTo>
                    <a:cubicBezTo>
                      <a:pt x="990" y="4008"/>
                      <a:pt x="519" y="5249"/>
                      <a:pt x="268" y="5815"/>
                    </a:cubicBezTo>
                    <a:cubicBezTo>
                      <a:pt x="173" y="6004"/>
                      <a:pt x="236" y="6239"/>
                      <a:pt x="393" y="6365"/>
                    </a:cubicBezTo>
                    <a:cubicBezTo>
                      <a:pt x="849" y="6724"/>
                      <a:pt x="1303" y="6851"/>
                      <a:pt x="1716" y="6851"/>
                    </a:cubicBezTo>
                    <a:cubicBezTo>
                      <a:pt x="2711" y="6851"/>
                      <a:pt x="3473" y="6113"/>
                      <a:pt x="3473" y="6113"/>
                    </a:cubicBezTo>
                    <a:cubicBezTo>
                      <a:pt x="2876" y="4919"/>
                      <a:pt x="3080" y="3505"/>
                      <a:pt x="3787" y="2783"/>
                    </a:cubicBezTo>
                    <a:cubicBezTo>
                      <a:pt x="4509" y="2076"/>
                      <a:pt x="2813" y="206"/>
                      <a:pt x="2813" y="206"/>
                    </a:cubicBezTo>
                    <a:cubicBezTo>
                      <a:pt x="2813" y="206"/>
                      <a:pt x="2491" y="0"/>
                      <a:pt x="2070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009;p55">
                <a:extLst>
                  <a:ext uri="{FF2B5EF4-FFF2-40B4-BE49-F238E27FC236}">
                    <a16:creationId xmlns:a16="http://schemas.microsoft.com/office/drawing/2014/main" id="{872DED61-3B39-4FD9-B153-6188AF46AE83}"/>
                  </a:ext>
                </a:extLst>
              </p:cNvPr>
              <p:cNvSpPr/>
              <p:nvPr/>
            </p:nvSpPr>
            <p:spPr>
              <a:xfrm>
                <a:off x="4887460" y="2681334"/>
                <a:ext cx="42780" cy="65529"/>
              </a:xfrm>
              <a:custGeom>
                <a:avLst/>
                <a:gdLst/>
                <a:ahLst/>
                <a:cxnLst/>
                <a:rect l="l" t="t" r="r" b="b"/>
                <a:pathLst>
                  <a:path w="645" h="988" extrusionOk="0">
                    <a:moveTo>
                      <a:pt x="304" y="1"/>
                    </a:moveTo>
                    <a:cubicBezTo>
                      <a:pt x="227" y="1"/>
                      <a:pt x="156" y="52"/>
                      <a:pt x="110" y="178"/>
                    </a:cubicBezTo>
                    <a:cubicBezTo>
                      <a:pt x="0" y="492"/>
                      <a:pt x="63" y="901"/>
                      <a:pt x="299" y="979"/>
                    </a:cubicBezTo>
                    <a:cubicBezTo>
                      <a:pt x="318" y="985"/>
                      <a:pt x="337" y="987"/>
                      <a:pt x="356" y="987"/>
                    </a:cubicBezTo>
                    <a:cubicBezTo>
                      <a:pt x="444" y="987"/>
                      <a:pt x="524" y="928"/>
                      <a:pt x="550" y="838"/>
                    </a:cubicBezTo>
                    <a:cubicBezTo>
                      <a:pt x="581" y="743"/>
                      <a:pt x="613" y="602"/>
                      <a:pt x="628" y="398"/>
                    </a:cubicBezTo>
                    <a:cubicBezTo>
                      <a:pt x="644" y="225"/>
                      <a:pt x="550" y="68"/>
                      <a:pt x="393" y="21"/>
                    </a:cubicBezTo>
                    <a:cubicBezTo>
                      <a:pt x="363" y="8"/>
                      <a:pt x="333" y="1"/>
                      <a:pt x="304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010;p55">
                <a:extLst>
                  <a:ext uri="{FF2B5EF4-FFF2-40B4-BE49-F238E27FC236}">
                    <a16:creationId xmlns:a16="http://schemas.microsoft.com/office/drawing/2014/main" id="{12DA8E28-B0D9-4A58-A1DC-DB6F2BAF199D}"/>
                  </a:ext>
                </a:extLst>
              </p:cNvPr>
              <p:cNvSpPr/>
              <p:nvPr/>
            </p:nvSpPr>
            <p:spPr>
              <a:xfrm>
                <a:off x="4915581" y="2660773"/>
                <a:ext cx="115737" cy="225638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3402" extrusionOk="0">
                    <a:moveTo>
                      <a:pt x="0" y="1"/>
                    </a:moveTo>
                    <a:cubicBezTo>
                      <a:pt x="0" y="1"/>
                      <a:pt x="409" y="1446"/>
                      <a:pt x="94" y="2719"/>
                    </a:cubicBezTo>
                    <a:cubicBezTo>
                      <a:pt x="94" y="2719"/>
                      <a:pt x="1227" y="3402"/>
                      <a:pt x="1568" y="3402"/>
                    </a:cubicBezTo>
                    <a:cubicBezTo>
                      <a:pt x="1687" y="3402"/>
                      <a:pt x="1710" y="3319"/>
                      <a:pt x="1556" y="3096"/>
                    </a:cubicBezTo>
                    <a:cubicBezTo>
                      <a:pt x="1556" y="3096"/>
                      <a:pt x="864" y="2452"/>
                      <a:pt x="1744" y="88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011;p55">
                <a:extLst>
                  <a:ext uri="{FF2B5EF4-FFF2-40B4-BE49-F238E27FC236}">
                    <a16:creationId xmlns:a16="http://schemas.microsoft.com/office/drawing/2014/main" id="{6CABC93F-8ED0-4B9F-9C67-2B035550F06E}"/>
                  </a:ext>
                </a:extLst>
              </p:cNvPr>
              <p:cNvSpPr/>
              <p:nvPr/>
            </p:nvSpPr>
            <p:spPr>
              <a:xfrm>
                <a:off x="4897873" y="2595709"/>
                <a:ext cx="201164" cy="218939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301" extrusionOk="0">
                    <a:moveTo>
                      <a:pt x="1547" y="0"/>
                    </a:moveTo>
                    <a:cubicBezTo>
                      <a:pt x="978" y="0"/>
                      <a:pt x="440" y="355"/>
                      <a:pt x="251" y="919"/>
                    </a:cubicBezTo>
                    <a:cubicBezTo>
                      <a:pt x="0" y="1626"/>
                      <a:pt x="110" y="2820"/>
                      <a:pt x="1398" y="3260"/>
                    </a:cubicBezTo>
                    <a:cubicBezTo>
                      <a:pt x="1476" y="3287"/>
                      <a:pt x="1549" y="3300"/>
                      <a:pt x="1618" y="3300"/>
                    </a:cubicBezTo>
                    <a:cubicBezTo>
                      <a:pt x="2180" y="3300"/>
                      <a:pt x="2484" y="2451"/>
                      <a:pt x="2750" y="1752"/>
                    </a:cubicBezTo>
                    <a:cubicBezTo>
                      <a:pt x="3032" y="1060"/>
                      <a:pt x="2687" y="322"/>
                      <a:pt x="1980" y="71"/>
                    </a:cubicBezTo>
                    <a:cubicBezTo>
                      <a:pt x="1837" y="23"/>
                      <a:pt x="1691" y="0"/>
                      <a:pt x="154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012;p55">
                <a:extLst>
                  <a:ext uri="{FF2B5EF4-FFF2-40B4-BE49-F238E27FC236}">
                    <a16:creationId xmlns:a16="http://schemas.microsoft.com/office/drawing/2014/main" id="{25FC84B9-5BB8-4FA8-8DAB-9168D69AA03E}"/>
                  </a:ext>
                </a:extLst>
              </p:cNvPr>
              <p:cNvSpPr/>
              <p:nvPr/>
            </p:nvSpPr>
            <p:spPr>
              <a:xfrm>
                <a:off x="4830089" y="2549281"/>
                <a:ext cx="276244" cy="164818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2485" extrusionOk="0">
                    <a:moveTo>
                      <a:pt x="3273" y="0"/>
                    </a:moveTo>
                    <a:cubicBezTo>
                      <a:pt x="2726" y="0"/>
                      <a:pt x="2122" y="362"/>
                      <a:pt x="2122" y="362"/>
                    </a:cubicBezTo>
                    <a:cubicBezTo>
                      <a:pt x="2059" y="354"/>
                      <a:pt x="1999" y="350"/>
                      <a:pt x="1943" y="350"/>
                    </a:cubicBezTo>
                    <a:cubicBezTo>
                      <a:pt x="929" y="350"/>
                      <a:pt x="802" y="1603"/>
                      <a:pt x="802" y="1603"/>
                    </a:cubicBezTo>
                    <a:cubicBezTo>
                      <a:pt x="1" y="2357"/>
                      <a:pt x="708" y="2090"/>
                      <a:pt x="991" y="2404"/>
                    </a:cubicBezTo>
                    <a:cubicBezTo>
                      <a:pt x="1042" y="2461"/>
                      <a:pt x="1097" y="2484"/>
                      <a:pt x="1153" y="2484"/>
                    </a:cubicBezTo>
                    <a:cubicBezTo>
                      <a:pt x="1427" y="2484"/>
                      <a:pt x="1729" y="1933"/>
                      <a:pt x="1729" y="1933"/>
                    </a:cubicBezTo>
                    <a:cubicBezTo>
                      <a:pt x="1899" y="1997"/>
                      <a:pt x="2034" y="2022"/>
                      <a:pt x="2140" y="2022"/>
                    </a:cubicBezTo>
                    <a:cubicBezTo>
                      <a:pt x="2614" y="2022"/>
                      <a:pt x="2530" y="1509"/>
                      <a:pt x="2530" y="1509"/>
                    </a:cubicBezTo>
                    <a:lnTo>
                      <a:pt x="2530" y="1509"/>
                    </a:lnTo>
                    <a:cubicBezTo>
                      <a:pt x="2530" y="1509"/>
                      <a:pt x="3119" y="1971"/>
                      <a:pt x="3583" y="1971"/>
                    </a:cubicBezTo>
                    <a:cubicBezTo>
                      <a:pt x="3903" y="1971"/>
                      <a:pt x="4165" y="1751"/>
                      <a:pt x="4133" y="1006"/>
                    </a:cubicBezTo>
                    <a:cubicBezTo>
                      <a:pt x="4092" y="221"/>
                      <a:pt x="3700" y="0"/>
                      <a:pt x="32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013;p55">
                <a:extLst>
                  <a:ext uri="{FF2B5EF4-FFF2-40B4-BE49-F238E27FC236}">
                    <a16:creationId xmlns:a16="http://schemas.microsoft.com/office/drawing/2014/main" id="{93436770-5220-40E1-BDFC-8B884230953D}"/>
                  </a:ext>
                </a:extLst>
              </p:cNvPr>
              <p:cNvSpPr/>
              <p:nvPr/>
            </p:nvSpPr>
            <p:spPr>
              <a:xfrm>
                <a:off x="4793676" y="2862468"/>
                <a:ext cx="226168" cy="519126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7827" extrusionOk="0">
                    <a:moveTo>
                      <a:pt x="1636" y="0"/>
                    </a:moveTo>
                    <a:cubicBezTo>
                      <a:pt x="1554" y="0"/>
                      <a:pt x="1460" y="40"/>
                      <a:pt x="1351" y="133"/>
                    </a:cubicBezTo>
                    <a:cubicBezTo>
                      <a:pt x="676" y="699"/>
                      <a:pt x="251" y="2396"/>
                      <a:pt x="16" y="3496"/>
                    </a:cubicBezTo>
                    <a:cubicBezTo>
                      <a:pt x="0" y="3590"/>
                      <a:pt x="16" y="3668"/>
                      <a:pt x="63" y="3747"/>
                    </a:cubicBezTo>
                    <a:lnTo>
                      <a:pt x="2121" y="7030"/>
                    </a:lnTo>
                    <a:cubicBezTo>
                      <a:pt x="2304" y="7374"/>
                      <a:pt x="2705" y="7827"/>
                      <a:pt x="3000" y="7827"/>
                    </a:cubicBezTo>
                    <a:cubicBezTo>
                      <a:pt x="3109" y="7827"/>
                      <a:pt x="3204" y="7765"/>
                      <a:pt x="3268" y="7612"/>
                    </a:cubicBezTo>
                    <a:cubicBezTo>
                      <a:pt x="3409" y="7235"/>
                      <a:pt x="3158" y="6920"/>
                      <a:pt x="2891" y="6716"/>
                    </a:cubicBezTo>
                    <a:cubicBezTo>
                      <a:pt x="3017" y="6653"/>
                      <a:pt x="3189" y="6559"/>
                      <a:pt x="3189" y="6449"/>
                    </a:cubicBezTo>
                    <a:cubicBezTo>
                      <a:pt x="3189" y="6384"/>
                      <a:pt x="3087" y="6362"/>
                      <a:pt x="2952" y="6362"/>
                    </a:cubicBezTo>
                    <a:cubicBezTo>
                      <a:pt x="2762" y="6362"/>
                      <a:pt x="2508" y="6406"/>
                      <a:pt x="2388" y="6433"/>
                    </a:cubicBezTo>
                    <a:lnTo>
                      <a:pt x="880" y="3668"/>
                    </a:lnTo>
                    <a:lnTo>
                      <a:pt x="1948" y="1610"/>
                    </a:lnTo>
                    <a:cubicBezTo>
                      <a:pt x="2090" y="1233"/>
                      <a:pt x="2121" y="809"/>
                      <a:pt x="1995" y="416"/>
                    </a:cubicBezTo>
                    <a:cubicBezTo>
                      <a:pt x="1931" y="190"/>
                      <a:pt x="1814" y="0"/>
                      <a:pt x="163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014;p55">
                <a:extLst>
                  <a:ext uri="{FF2B5EF4-FFF2-40B4-BE49-F238E27FC236}">
                    <a16:creationId xmlns:a16="http://schemas.microsoft.com/office/drawing/2014/main" id="{4AB230A1-2C17-4D8B-9F8C-BF804A8872D3}"/>
                  </a:ext>
                </a:extLst>
              </p:cNvPr>
              <p:cNvSpPr/>
              <p:nvPr/>
            </p:nvSpPr>
            <p:spPr>
              <a:xfrm>
                <a:off x="4967647" y="3284560"/>
                <a:ext cx="29249" cy="464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70" extrusionOk="0">
                    <a:moveTo>
                      <a:pt x="330" y="0"/>
                    </a:moveTo>
                    <a:cubicBezTo>
                      <a:pt x="231" y="0"/>
                      <a:pt x="112" y="11"/>
                      <a:pt x="1" y="22"/>
                    </a:cubicBezTo>
                    <a:lnTo>
                      <a:pt x="16" y="69"/>
                    </a:lnTo>
                    <a:cubicBezTo>
                      <a:pt x="111" y="54"/>
                      <a:pt x="284" y="22"/>
                      <a:pt x="441" y="7"/>
                    </a:cubicBezTo>
                    <a:cubicBezTo>
                      <a:pt x="408" y="2"/>
                      <a:pt x="371" y="0"/>
                      <a:pt x="330" y="0"/>
                    </a:cubicBez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015;p55">
                <a:extLst>
                  <a:ext uri="{FF2B5EF4-FFF2-40B4-BE49-F238E27FC236}">
                    <a16:creationId xmlns:a16="http://schemas.microsoft.com/office/drawing/2014/main" id="{7334F379-7311-4C62-BF70-20462A4D4148}"/>
                  </a:ext>
                </a:extLst>
              </p:cNvPr>
              <p:cNvSpPr/>
              <p:nvPr/>
            </p:nvSpPr>
            <p:spPr>
              <a:xfrm>
                <a:off x="4793676" y="2862401"/>
                <a:ext cx="206337" cy="51932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7830" extrusionOk="0">
                    <a:moveTo>
                      <a:pt x="1647" y="1"/>
                    </a:moveTo>
                    <a:cubicBezTo>
                      <a:pt x="1564" y="1"/>
                      <a:pt x="1468" y="39"/>
                      <a:pt x="1351" y="134"/>
                    </a:cubicBezTo>
                    <a:cubicBezTo>
                      <a:pt x="676" y="700"/>
                      <a:pt x="251" y="2397"/>
                      <a:pt x="16" y="3497"/>
                    </a:cubicBezTo>
                    <a:cubicBezTo>
                      <a:pt x="0" y="3575"/>
                      <a:pt x="16" y="3669"/>
                      <a:pt x="63" y="3748"/>
                    </a:cubicBezTo>
                    <a:lnTo>
                      <a:pt x="2137" y="7031"/>
                    </a:lnTo>
                    <a:cubicBezTo>
                      <a:pt x="2302" y="7376"/>
                      <a:pt x="2709" y="7829"/>
                      <a:pt x="2998" y="7829"/>
                    </a:cubicBezTo>
                    <a:cubicBezTo>
                      <a:pt x="3038" y="7829"/>
                      <a:pt x="3076" y="7821"/>
                      <a:pt x="3111" y="7801"/>
                    </a:cubicBezTo>
                    <a:cubicBezTo>
                      <a:pt x="2844" y="7691"/>
                      <a:pt x="2529" y="7330"/>
                      <a:pt x="2388" y="7031"/>
                    </a:cubicBezTo>
                    <a:lnTo>
                      <a:pt x="330" y="3748"/>
                    </a:lnTo>
                    <a:cubicBezTo>
                      <a:pt x="283" y="3669"/>
                      <a:pt x="251" y="3575"/>
                      <a:pt x="283" y="3497"/>
                    </a:cubicBezTo>
                    <a:cubicBezTo>
                      <a:pt x="503" y="2397"/>
                      <a:pt x="927" y="700"/>
                      <a:pt x="1603" y="134"/>
                    </a:cubicBezTo>
                    <a:cubicBezTo>
                      <a:pt x="1665" y="87"/>
                      <a:pt x="1713" y="56"/>
                      <a:pt x="1760" y="24"/>
                    </a:cubicBezTo>
                    <a:cubicBezTo>
                      <a:pt x="1724" y="9"/>
                      <a:pt x="1687" y="1"/>
                      <a:pt x="1647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016;p55">
                <a:extLst>
                  <a:ext uri="{FF2B5EF4-FFF2-40B4-BE49-F238E27FC236}">
                    <a16:creationId xmlns:a16="http://schemas.microsoft.com/office/drawing/2014/main" id="{387E2FB9-FC65-4057-B732-7D64D7FEB6FA}"/>
                  </a:ext>
                </a:extLst>
              </p:cNvPr>
              <p:cNvSpPr/>
              <p:nvPr/>
            </p:nvSpPr>
            <p:spPr>
              <a:xfrm>
                <a:off x="4676944" y="2594117"/>
                <a:ext cx="1079572" cy="1087929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16403" extrusionOk="0">
                    <a:moveTo>
                      <a:pt x="14297" y="0"/>
                    </a:moveTo>
                    <a:lnTo>
                      <a:pt x="0" y="14439"/>
                    </a:lnTo>
                    <a:lnTo>
                      <a:pt x="1980" y="16402"/>
                    </a:lnTo>
                    <a:lnTo>
                      <a:pt x="16277" y="1948"/>
                    </a:lnTo>
                    <a:lnTo>
                      <a:pt x="14297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017;p55">
                <a:extLst>
                  <a:ext uri="{FF2B5EF4-FFF2-40B4-BE49-F238E27FC236}">
                    <a16:creationId xmlns:a16="http://schemas.microsoft.com/office/drawing/2014/main" id="{AEE4A0F9-36A4-4B75-B341-1A2D48BCF85D}"/>
                  </a:ext>
                </a:extLst>
              </p:cNvPr>
              <p:cNvSpPr/>
              <p:nvPr/>
            </p:nvSpPr>
            <p:spPr>
              <a:xfrm>
                <a:off x="4715479" y="2632652"/>
                <a:ext cx="1007742" cy="1016033"/>
              </a:xfrm>
              <a:custGeom>
                <a:avLst/>
                <a:gdLst/>
                <a:ahLst/>
                <a:cxnLst/>
                <a:rect l="l" t="t" r="r" b="b"/>
                <a:pathLst>
                  <a:path w="15194" h="15319" extrusionOk="0">
                    <a:moveTo>
                      <a:pt x="14313" y="1"/>
                    </a:moveTo>
                    <a:lnTo>
                      <a:pt x="1" y="14455"/>
                    </a:lnTo>
                    <a:lnTo>
                      <a:pt x="881" y="15319"/>
                    </a:lnTo>
                    <a:lnTo>
                      <a:pt x="15193" y="880"/>
                    </a:lnTo>
                    <a:lnTo>
                      <a:pt x="14313" y="1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018;p55">
                <a:extLst>
                  <a:ext uri="{FF2B5EF4-FFF2-40B4-BE49-F238E27FC236}">
                    <a16:creationId xmlns:a16="http://schemas.microsoft.com/office/drawing/2014/main" id="{0DAB3A1D-7D94-43C2-B6E1-200F738623F7}"/>
                  </a:ext>
                </a:extLst>
              </p:cNvPr>
              <p:cNvSpPr/>
              <p:nvPr/>
            </p:nvSpPr>
            <p:spPr>
              <a:xfrm>
                <a:off x="5625193" y="2550342"/>
                <a:ext cx="173042" cy="174103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625" extrusionOk="0">
                    <a:moveTo>
                      <a:pt x="2106" y="0"/>
                    </a:moveTo>
                    <a:lnTo>
                      <a:pt x="0" y="660"/>
                    </a:lnTo>
                    <a:lnTo>
                      <a:pt x="1980" y="2624"/>
                    </a:lnTo>
                    <a:lnTo>
                      <a:pt x="2608" y="503"/>
                    </a:lnTo>
                    <a:lnTo>
                      <a:pt x="210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019;p55">
                <a:extLst>
                  <a:ext uri="{FF2B5EF4-FFF2-40B4-BE49-F238E27FC236}">
                    <a16:creationId xmlns:a16="http://schemas.microsoft.com/office/drawing/2014/main" id="{D0EF50AC-2FA7-49F5-978D-9D1059D8B594}"/>
                  </a:ext>
                </a:extLst>
              </p:cNvPr>
              <p:cNvSpPr/>
              <p:nvPr/>
            </p:nvSpPr>
            <p:spPr>
              <a:xfrm>
                <a:off x="5764807" y="2535751"/>
                <a:ext cx="48019" cy="4801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24" extrusionOk="0">
                    <a:moveTo>
                      <a:pt x="723" y="0"/>
                    </a:moveTo>
                    <a:lnTo>
                      <a:pt x="1" y="220"/>
                    </a:lnTo>
                    <a:lnTo>
                      <a:pt x="503" y="723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020;p55">
                <a:extLst>
                  <a:ext uri="{FF2B5EF4-FFF2-40B4-BE49-F238E27FC236}">
                    <a16:creationId xmlns:a16="http://schemas.microsoft.com/office/drawing/2014/main" id="{306DA055-BF5E-4CE7-A443-A63DF556B751}"/>
                  </a:ext>
                </a:extLst>
              </p:cNvPr>
              <p:cNvSpPr/>
              <p:nvPr/>
            </p:nvSpPr>
            <p:spPr>
              <a:xfrm>
                <a:off x="4650878" y="3529830"/>
                <a:ext cx="178282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588" extrusionOk="0">
                    <a:moveTo>
                      <a:pt x="723" y="1"/>
                    </a:moveTo>
                    <a:lnTo>
                      <a:pt x="409" y="331"/>
                    </a:lnTo>
                    <a:cubicBezTo>
                      <a:pt x="1" y="723"/>
                      <a:pt x="1" y="1383"/>
                      <a:pt x="409" y="1776"/>
                    </a:cubicBezTo>
                    <a:lnTo>
                      <a:pt x="928" y="2294"/>
                    </a:lnTo>
                    <a:cubicBezTo>
                      <a:pt x="1130" y="2489"/>
                      <a:pt x="1390" y="2587"/>
                      <a:pt x="1648" y="2587"/>
                    </a:cubicBezTo>
                    <a:cubicBezTo>
                      <a:pt x="1912" y="2587"/>
                      <a:pt x="2175" y="2485"/>
                      <a:pt x="2373" y="2279"/>
                    </a:cubicBezTo>
                    <a:lnTo>
                      <a:pt x="2687" y="1964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021;p55">
                <a:extLst>
                  <a:ext uri="{FF2B5EF4-FFF2-40B4-BE49-F238E27FC236}">
                    <a16:creationId xmlns:a16="http://schemas.microsoft.com/office/drawing/2014/main" id="{AC56BD3C-F2A7-4942-8DA3-0CF6B95BA423}"/>
                  </a:ext>
                </a:extLst>
              </p:cNvPr>
              <p:cNvSpPr/>
              <p:nvPr/>
            </p:nvSpPr>
            <p:spPr>
              <a:xfrm>
                <a:off x="5524113" y="3666327"/>
                <a:ext cx="364788" cy="292891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4416" extrusionOk="0">
                    <a:moveTo>
                      <a:pt x="1367" y="1"/>
                    </a:moveTo>
                    <a:cubicBezTo>
                      <a:pt x="613" y="1"/>
                      <a:pt x="0" y="613"/>
                      <a:pt x="0" y="1368"/>
                    </a:cubicBezTo>
                    <a:lnTo>
                      <a:pt x="0" y="3049"/>
                    </a:lnTo>
                    <a:cubicBezTo>
                      <a:pt x="0" y="3803"/>
                      <a:pt x="613" y="4416"/>
                      <a:pt x="1367" y="4416"/>
                    </a:cubicBezTo>
                    <a:lnTo>
                      <a:pt x="5499" y="4416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022;p55">
                <a:extLst>
                  <a:ext uri="{FF2B5EF4-FFF2-40B4-BE49-F238E27FC236}">
                    <a16:creationId xmlns:a16="http://schemas.microsoft.com/office/drawing/2014/main" id="{66EC597C-79F9-44CE-82EC-E6C3BA406643}"/>
                  </a:ext>
                </a:extLst>
              </p:cNvPr>
              <p:cNvSpPr/>
              <p:nvPr/>
            </p:nvSpPr>
            <p:spPr>
              <a:xfrm>
                <a:off x="5559531" y="3719519"/>
                <a:ext cx="84498" cy="6672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06" extrusionOk="0">
                    <a:moveTo>
                      <a:pt x="1" y="0"/>
                    </a:moveTo>
                    <a:lnTo>
                      <a:pt x="1" y="1006"/>
                    </a:lnTo>
                    <a:lnTo>
                      <a:pt x="1273" y="1006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023;p55">
                <a:extLst>
                  <a:ext uri="{FF2B5EF4-FFF2-40B4-BE49-F238E27FC236}">
                    <a16:creationId xmlns:a16="http://schemas.microsoft.com/office/drawing/2014/main" id="{CDB44121-BB02-44FC-A440-032CFDF3F1B4}"/>
                  </a:ext>
                </a:extLst>
              </p:cNvPr>
              <p:cNvSpPr/>
              <p:nvPr/>
            </p:nvSpPr>
            <p:spPr>
              <a:xfrm>
                <a:off x="5559531" y="3825772"/>
                <a:ext cx="84498" cy="65728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91" extrusionOk="0">
                    <a:moveTo>
                      <a:pt x="1" y="1"/>
                    </a:moveTo>
                    <a:lnTo>
                      <a:pt x="1" y="990"/>
                    </a:lnTo>
                    <a:lnTo>
                      <a:pt x="1273" y="990"/>
                    </a:lnTo>
                    <a:lnTo>
                      <a:pt x="1273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024;p55">
                <a:extLst>
                  <a:ext uri="{FF2B5EF4-FFF2-40B4-BE49-F238E27FC236}">
                    <a16:creationId xmlns:a16="http://schemas.microsoft.com/office/drawing/2014/main" id="{3E49C58F-1B39-421E-8C1C-3F0651E2DEAF}"/>
                  </a:ext>
                </a:extLst>
              </p:cNvPr>
              <p:cNvSpPr/>
              <p:nvPr/>
            </p:nvSpPr>
            <p:spPr>
              <a:xfrm>
                <a:off x="5743981" y="3626731"/>
                <a:ext cx="852409" cy="378318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5704" extrusionOk="0">
                    <a:moveTo>
                      <a:pt x="487" y="1"/>
                    </a:moveTo>
                    <a:cubicBezTo>
                      <a:pt x="220" y="1"/>
                      <a:pt x="0" y="221"/>
                      <a:pt x="0" y="472"/>
                    </a:cubicBezTo>
                    <a:lnTo>
                      <a:pt x="0" y="5217"/>
                    </a:lnTo>
                    <a:cubicBezTo>
                      <a:pt x="0" y="5484"/>
                      <a:pt x="220" y="5704"/>
                      <a:pt x="487" y="5704"/>
                    </a:cubicBezTo>
                    <a:lnTo>
                      <a:pt x="9993" y="5704"/>
                    </a:lnTo>
                    <a:cubicBezTo>
                      <a:pt x="11579" y="5704"/>
                      <a:pt x="12852" y="4431"/>
                      <a:pt x="12852" y="2844"/>
                    </a:cubicBezTo>
                    <a:cubicBezTo>
                      <a:pt x="12852" y="1273"/>
                      <a:pt x="11579" y="1"/>
                      <a:pt x="9993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025;p55">
                <a:extLst>
                  <a:ext uri="{FF2B5EF4-FFF2-40B4-BE49-F238E27FC236}">
                    <a16:creationId xmlns:a16="http://schemas.microsoft.com/office/drawing/2014/main" id="{696CDC25-E139-410B-9A78-B50A7FB263EB}"/>
                  </a:ext>
                </a:extLst>
              </p:cNvPr>
              <p:cNvSpPr/>
              <p:nvPr/>
            </p:nvSpPr>
            <p:spPr>
              <a:xfrm>
                <a:off x="6345217" y="3734575"/>
                <a:ext cx="177220" cy="161568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436" extrusionOk="0">
                    <a:moveTo>
                      <a:pt x="1342" y="1"/>
                    </a:moveTo>
                    <a:cubicBezTo>
                      <a:pt x="1030" y="1"/>
                      <a:pt x="715" y="119"/>
                      <a:pt x="472" y="354"/>
                    </a:cubicBezTo>
                    <a:cubicBezTo>
                      <a:pt x="1" y="841"/>
                      <a:pt x="1" y="1611"/>
                      <a:pt x="472" y="2083"/>
                    </a:cubicBezTo>
                    <a:cubicBezTo>
                      <a:pt x="715" y="2318"/>
                      <a:pt x="1030" y="2436"/>
                      <a:pt x="1342" y="2436"/>
                    </a:cubicBezTo>
                    <a:cubicBezTo>
                      <a:pt x="1654" y="2436"/>
                      <a:pt x="1964" y="2318"/>
                      <a:pt x="2200" y="2083"/>
                    </a:cubicBezTo>
                    <a:cubicBezTo>
                      <a:pt x="2671" y="1611"/>
                      <a:pt x="2671" y="841"/>
                      <a:pt x="2200" y="354"/>
                    </a:cubicBezTo>
                    <a:cubicBezTo>
                      <a:pt x="1964" y="119"/>
                      <a:pt x="1654" y="1"/>
                      <a:pt x="1342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026;p55">
                <a:extLst>
                  <a:ext uri="{FF2B5EF4-FFF2-40B4-BE49-F238E27FC236}">
                    <a16:creationId xmlns:a16="http://schemas.microsoft.com/office/drawing/2014/main" id="{8A4D3EA5-F1C5-4EBD-8EE9-DCDED2390F1F}"/>
                  </a:ext>
                </a:extLst>
              </p:cNvPr>
              <p:cNvSpPr/>
              <p:nvPr/>
            </p:nvSpPr>
            <p:spPr>
              <a:xfrm>
                <a:off x="5799229" y="906942"/>
                <a:ext cx="719029" cy="653699"/>
              </a:xfrm>
              <a:custGeom>
                <a:avLst/>
                <a:gdLst/>
                <a:ahLst/>
                <a:cxnLst/>
                <a:rect l="l" t="t" r="r" b="b"/>
                <a:pathLst>
                  <a:path w="10841" h="9856" extrusionOk="0">
                    <a:moveTo>
                      <a:pt x="5419" y="0"/>
                    </a:moveTo>
                    <a:cubicBezTo>
                      <a:pt x="3177" y="0"/>
                      <a:pt x="1155" y="1537"/>
                      <a:pt x="628" y="3804"/>
                    </a:cubicBezTo>
                    <a:cubicBezTo>
                      <a:pt x="0" y="6460"/>
                      <a:pt x="1650" y="9099"/>
                      <a:pt x="4305" y="9727"/>
                    </a:cubicBezTo>
                    <a:cubicBezTo>
                      <a:pt x="4679" y="9814"/>
                      <a:pt x="5053" y="9855"/>
                      <a:pt x="5421" y="9855"/>
                    </a:cubicBezTo>
                    <a:cubicBezTo>
                      <a:pt x="7664" y="9855"/>
                      <a:pt x="9686" y="8316"/>
                      <a:pt x="10212" y="6035"/>
                    </a:cubicBezTo>
                    <a:cubicBezTo>
                      <a:pt x="10841" y="3396"/>
                      <a:pt x="9191" y="741"/>
                      <a:pt x="6536" y="128"/>
                    </a:cubicBezTo>
                    <a:cubicBezTo>
                      <a:pt x="6161" y="42"/>
                      <a:pt x="5787" y="0"/>
                      <a:pt x="5419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027;p55">
                <a:extLst>
                  <a:ext uri="{FF2B5EF4-FFF2-40B4-BE49-F238E27FC236}">
                    <a16:creationId xmlns:a16="http://schemas.microsoft.com/office/drawing/2014/main" id="{4FACDE75-1077-4E0C-8266-9C06C3564EFF}"/>
                  </a:ext>
                </a:extLst>
              </p:cNvPr>
              <p:cNvSpPr/>
              <p:nvPr/>
            </p:nvSpPr>
            <p:spPr>
              <a:xfrm>
                <a:off x="5853417" y="949522"/>
                <a:ext cx="610654" cy="567742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8560" extrusionOk="0">
                    <a:moveTo>
                      <a:pt x="4617" y="0"/>
                    </a:moveTo>
                    <a:cubicBezTo>
                      <a:pt x="2550" y="0"/>
                      <a:pt x="718" y="1499"/>
                      <a:pt x="377" y="3602"/>
                    </a:cubicBezTo>
                    <a:cubicBezTo>
                      <a:pt x="0" y="5928"/>
                      <a:pt x="1587" y="8127"/>
                      <a:pt x="3928" y="8504"/>
                    </a:cubicBezTo>
                    <a:cubicBezTo>
                      <a:pt x="4158" y="8541"/>
                      <a:pt x="4387" y="8560"/>
                      <a:pt x="4613" y="8560"/>
                    </a:cubicBezTo>
                    <a:cubicBezTo>
                      <a:pt x="6671" y="8560"/>
                      <a:pt x="8490" y="7063"/>
                      <a:pt x="8830" y="4954"/>
                    </a:cubicBezTo>
                    <a:cubicBezTo>
                      <a:pt x="9207" y="2628"/>
                      <a:pt x="7620" y="429"/>
                      <a:pt x="5279" y="52"/>
                    </a:cubicBezTo>
                    <a:cubicBezTo>
                      <a:pt x="5057" y="17"/>
                      <a:pt x="4836" y="0"/>
                      <a:pt x="46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028;p55">
                <a:extLst>
                  <a:ext uri="{FF2B5EF4-FFF2-40B4-BE49-F238E27FC236}">
                    <a16:creationId xmlns:a16="http://schemas.microsoft.com/office/drawing/2014/main" id="{994FCA60-E777-4576-B888-93067CD4EB3C}"/>
                  </a:ext>
                </a:extLst>
              </p:cNvPr>
              <p:cNvSpPr/>
              <p:nvPr/>
            </p:nvSpPr>
            <p:spPr>
              <a:xfrm>
                <a:off x="6149293" y="967496"/>
                <a:ext cx="20959" cy="64667"/>
              </a:xfrm>
              <a:custGeom>
                <a:avLst/>
                <a:gdLst/>
                <a:ahLst/>
                <a:cxnLst/>
                <a:rect l="l" t="t" r="r" b="b"/>
                <a:pathLst>
                  <a:path w="316" h="975" extrusionOk="0">
                    <a:moveTo>
                      <a:pt x="158" y="1"/>
                    </a:moveTo>
                    <a:cubicBezTo>
                      <a:pt x="64" y="1"/>
                      <a:pt x="1" y="79"/>
                      <a:pt x="1" y="158"/>
                    </a:cubicBezTo>
                    <a:lnTo>
                      <a:pt x="1" y="818"/>
                    </a:lnTo>
                    <a:cubicBezTo>
                      <a:pt x="1" y="912"/>
                      <a:pt x="64" y="975"/>
                      <a:pt x="158" y="975"/>
                    </a:cubicBezTo>
                    <a:cubicBezTo>
                      <a:pt x="237" y="975"/>
                      <a:pt x="299" y="896"/>
                      <a:pt x="315" y="818"/>
                    </a:cubicBezTo>
                    <a:lnTo>
                      <a:pt x="315" y="158"/>
                    </a:lnTo>
                    <a:cubicBezTo>
                      <a:pt x="315" y="79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029;p55">
                <a:extLst>
                  <a:ext uri="{FF2B5EF4-FFF2-40B4-BE49-F238E27FC236}">
                    <a16:creationId xmlns:a16="http://schemas.microsoft.com/office/drawing/2014/main" id="{E5744329-37EA-49CC-B40A-62B3851497C4}"/>
                  </a:ext>
                </a:extLst>
              </p:cNvPr>
              <p:cNvSpPr/>
              <p:nvPr/>
            </p:nvSpPr>
            <p:spPr>
              <a:xfrm>
                <a:off x="6362926" y="1234255"/>
                <a:ext cx="64667" cy="2089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15" extrusionOk="0">
                    <a:moveTo>
                      <a:pt x="158" y="1"/>
                    </a:moveTo>
                    <a:cubicBezTo>
                      <a:pt x="79" y="1"/>
                      <a:pt x="1" y="79"/>
                      <a:pt x="1" y="158"/>
                    </a:cubicBezTo>
                    <a:cubicBezTo>
                      <a:pt x="1" y="236"/>
                      <a:pt x="79" y="315"/>
                      <a:pt x="158" y="315"/>
                    </a:cubicBezTo>
                    <a:lnTo>
                      <a:pt x="818" y="315"/>
                    </a:lnTo>
                    <a:cubicBezTo>
                      <a:pt x="896" y="315"/>
                      <a:pt x="975" y="236"/>
                      <a:pt x="975" y="158"/>
                    </a:cubicBezTo>
                    <a:cubicBezTo>
                      <a:pt x="975" y="79"/>
                      <a:pt x="896" y="1"/>
                      <a:pt x="81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030;p55">
                <a:extLst>
                  <a:ext uri="{FF2B5EF4-FFF2-40B4-BE49-F238E27FC236}">
                    <a16:creationId xmlns:a16="http://schemas.microsoft.com/office/drawing/2014/main" id="{61A87E69-7786-40CA-B3D6-2F637BF5C347}"/>
                  </a:ext>
                </a:extLst>
              </p:cNvPr>
              <p:cNvSpPr/>
              <p:nvPr/>
            </p:nvSpPr>
            <p:spPr>
              <a:xfrm>
                <a:off x="5893013" y="1234255"/>
                <a:ext cx="63606" cy="2089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15" extrusionOk="0">
                    <a:moveTo>
                      <a:pt x="157" y="1"/>
                    </a:moveTo>
                    <a:cubicBezTo>
                      <a:pt x="63" y="1"/>
                      <a:pt x="0" y="79"/>
                      <a:pt x="0" y="158"/>
                    </a:cubicBezTo>
                    <a:cubicBezTo>
                      <a:pt x="0" y="236"/>
                      <a:pt x="63" y="315"/>
                      <a:pt x="157" y="315"/>
                    </a:cubicBezTo>
                    <a:lnTo>
                      <a:pt x="801" y="315"/>
                    </a:lnTo>
                    <a:cubicBezTo>
                      <a:pt x="896" y="315"/>
                      <a:pt x="958" y="236"/>
                      <a:pt x="958" y="158"/>
                    </a:cubicBezTo>
                    <a:cubicBezTo>
                      <a:pt x="958" y="79"/>
                      <a:pt x="896" y="1"/>
                      <a:pt x="801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031;p55">
                <a:extLst>
                  <a:ext uri="{FF2B5EF4-FFF2-40B4-BE49-F238E27FC236}">
                    <a16:creationId xmlns:a16="http://schemas.microsoft.com/office/drawing/2014/main" id="{B9A2D6A9-031D-4729-BC3D-E9DFE16170B9}"/>
                  </a:ext>
                </a:extLst>
              </p:cNvPr>
              <p:cNvSpPr/>
              <p:nvPr/>
            </p:nvSpPr>
            <p:spPr>
              <a:xfrm>
                <a:off x="6257668" y="1012597"/>
                <a:ext cx="48019" cy="5577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841" extrusionOk="0">
                    <a:moveTo>
                      <a:pt x="555" y="0"/>
                    </a:moveTo>
                    <a:cubicBezTo>
                      <a:pt x="505" y="0"/>
                      <a:pt x="454" y="21"/>
                      <a:pt x="425" y="59"/>
                    </a:cubicBezTo>
                    <a:lnTo>
                      <a:pt x="48" y="593"/>
                    </a:lnTo>
                    <a:cubicBezTo>
                      <a:pt x="1" y="656"/>
                      <a:pt x="17" y="766"/>
                      <a:pt x="79" y="813"/>
                    </a:cubicBezTo>
                    <a:cubicBezTo>
                      <a:pt x="110" y="832"/>
                      <a:pt x="144" y="841"/>
                      <a:pt x="176" y="841"/>
                    </a:cubicBezTo>
                    <a:cubicBezTo>
                      <a:pt x="225" y="841"/>
                      <a:pt x="271" y="820"/>
                      <a:pt x="299" y="782"/>
                    </a:cubicBezTo>
                    <a:lnTo>
                      <a:pt x="676" y="248"/>
                    </a:lnTo>
                    <a:cubicBezTo>
                      <a:pt x="724" y="169"/>
                      <a:pt x="708" y="75"/>
                      <a:pt x="645" y="28"/>
                    </a:cubicBezTo>
                    <a:cubicBezTo>
                      <a:pt x="620" y="9"/>
                      <a:pt x="588" y="0"/>
                      <a:pt x="555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032;p55">
                <a:extLst>
                  <a:ext uri="{FF2B5EF4-FFF2-40B4-BE49-F238E27FC236}">
                    <a16:creationId xmlns:a16="http://schemas.microsoft.com/office/drawing/2014/main" id="{763BBF9E-5880-492C-AE3D-DB3F57E30AB4}"/>
                  </a:ext>
                </a:extLst>
              </p:cNvPr>
              <p:cNvSpPr/>
              <p:nvPr/>
            </p:nvSpPr>
            <p:spPr>
              <a:xfrm>
                <a:off x="6338982" y="1109830"/>
                <a:ext cx="62544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85" extrusionOk="0">
                    <a:moveTo>
                      <a:pt x="775" y="1"/>
                    </a:moveTo>
                    <a:cubicBezTo>
                      <a:pt x="751" y="1"/>
                      <a:pt x="727" y="8"/>
                      <a:pt x="707" y="23"/>
                    </a:cubicBezTo>
                    <a:lnTo>
                      <a:pt x="110" y="290"/>
                    </a:lnTo>
                    <a:cubicBezTo>
                      <a:pt x="32" y="321"/>
                      <a:pt x="0" y="416"/>
                      <a:pt x="32" y="494"/>
                    </a:cubicBezTo>
                    <a:cubicBezTo>
                      <a:pt x="55" y="552"/>
                      <a:pt x="113" y="585"/>
                      <a:pt x="173" y="585"/>
                    </a:cubicBezTo>
                    <a:cubicBezTo>
                      <a:pt x="194" y="585"/>
                      <a:pt x="216" y="581"/>
                      <a:pt x="236" y="573"/>
                    </a:cubicBezTo>
                    <a:lnTo>
                      <a:pt x="833" y="290"/>
                    </a:lnTo>
                    <a:cubicBezTo>
                      <a:pt x="912" y="258"/>
                      <a:pt x="943" y="164"/>
                      <a:pt x="912" y="86"/>
                    </a:cubicBezTo>
                    <a:cubicBezTo>
                      <a:pt x="880" y="32"/>
                      <a:pt x="826" y="1"/>
                      <a:pt x="775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033;p55">
                <a:extLst>
                  <a:ext uri="{FF2B5EF4-FFF2-40B4-BE49-F238E27FC236}">
                    <a16:creationId xmlns:a16="http://schemas.microsoft.com/office/drawing/2014/main" id="{9FC4B0B8-8A27-4F25-8427-5E248116FE94}"/>
                  </a:ext>
                </a:extLst>
              </p:cNvPr>
              <p:cNvSpPr/>
              <p:nvPr/>
            </p:nvSpPr>
            <p:spPr>
              <a:xfrm>
                <a:off x="6006561" y="1004240"/>
                <a:ext cx="48019" cy="5577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841" extrusionOk="0">
                    <a:moveTo>
                      <a:pt x="169" y="1"/>
                    </a:moveTo>
                    <a:cubicBezTo>
                      <a:pt x="136" y="1"/>
                      <a:pt x="104" y="9"/>
                      <a:pt x="79" y="28"/>
                    </a:cubicBezTo>
                    <a:cubicBezTo>
                      <a:pt x="16" y="75"/>
                      <a:pt x="1" y="169"/>
                      <a:pt x="48" y="248"/>
                    </a:cubicBezTo>
                    <a:lnTo>
                      <a:pt x="425" y="782"/>
                    </a:lnTo>
                    <a:cubicBezTo>
                      <a:pt x="453" y="820"/>
                      <a:pt x="499" y="841"/>
                      <a:pt x="548" y="841"/>
                    </a:cubicBezTo>
                    <a:cubicBezTo>
                      <a:pt x="580" y="841"/>
                      <a:pt x="614" y="832"/>
                      <a:pt x="645" y="814"/>
                    </a:cubicBezTo>
                    <a:cubicBezTo>
                      <a:pt x="708" y="766"/>
                      <a:pt x="723" y="672"/>
                      <a:pt x="676" y="594"/>
                    </a:cubicBezTo>
                    <a:lnTo>
                      <a:pt x="299" y="59"/>
                    </a:lnTo>
                    <a:cubicBezTo>
                      <a:pt x="270" y="21"/>
                      <a:pt x="219" y="1"/>
                      <a:pt x="169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034;p55">
                <a:extLst>
                  <a:ext uri="{FF2B5EF4-FFF2-40B4-BE49-F238E27FC236}">
                    <a16:creationId xmlns:a16="http://schemas.microsoft.com/office/drawing/2014/main" id="{B15C898D-69B3-4D22-B840-F78C560D5266}"/>
                  </a:ext>
                </a:extLst>
              </p:cNvPr>
              <p:cNvSpPr/>
              <p:nvPr/>
            </p:nvSpPr>
            <p:spPr>
              <a:xfrm>
                <a:off x="5916956" y="1109830"/>
                <a:ext cx="62611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585" extrusionOk="0">
                    <a:moveTo>
                      <a:pt x="162" y="1"/>
                    </a:moveTo>
                    <a:cubicBezTo>
                      <a:pt x="110" y="1"/>
                      <a:pt x="64" y="32"/>
                      <a:pt x="32" y="86"/>
                    </a:cubicBezTo>
                    <a:cubicBezTo>
                      <a:pt x="0" y="164"/>
                      <a:pt x="32" y="258"/>
                      <a:pt x="110" y="290"/>
                    </a:cubicBezTo>
                    <a:lnTo>
                      <a:pt x="707" y="573"/>
                    </a:lnTo>
                    <a:cubicBezTo>
                      <a:pt x="728" y="581"/>
                      <a:pt x="749" y="585"/>
                      <a:pt x="770" y="585"/>
                    </a:cubicBezTo>
                    <a:cubicBezTo>
                      <a:pt x="830" y="585"/>
                      <a:pt x="888" y="552"/>
                      <a:pt x="912" y="494"/>
                    </a:cubicBezTo>
                    <a:cubicBezTo>
                      <a:pt x="943" y="416"/>
                      <a:pt x="912" y="321"/>
                      <a:pt x="833" y="290"/>
                    </a:cubicBezTo>
                    <a:lnTo>
                      <a:pt x="236" y="23"/>
                    </a:lnTo>
                    <a:cubicBezTo>
                      <a:pt x="211" y="8"/>
                      <a:pt x="186" y="1"/>
                      <a:pt x="162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035;p55">
                <a:extLst>
                  <a:ext uri="{FF2B5EF4-FFF2-40B4-BE49-F238E27FC236}">
                    <a16:creationId xmlns:a16="http://schemas.microsoft.com/office/drawing/2014/main" id="{9F963EAB-98C1-40C8-AB59-B9FBA180D8EF}"/>
                  </a:ext>
                </a:extLst>
              </p:cNvPr>
              <p:cNvSpPr/>
              <p:nvPr/>
            </p:nvSpPr>
            <p:spPr>
              <a:xfrm>
                <a:off x="6148298" y="1434358"/>
                <a:ext cx="20892" cy="6466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975" extrusionOk="0">
                    <a:moveTo>
                      <a:pt x="157" y="0"/>
                    </a:moveTo>
                    <a:cubicBezTo>
                      <a:pt x="79" y="0"/>
                      <a:pt x="0" y="79"/>
                      <a:pt x="0" y="157"/>
                    </a:cubicBezTo>
                    <a:lnTo>
                      <a:pt x="0" y="817"/>
                    </a:lnTo>
                    <a:cubicBezTo>
                      <a:pt x="0" y="896"/>
                      <a:pt x="79" y="974"/>
                      <a:pt x="157" y="974"/>
                    </a:cubicBezTo>
                    <a:cubicBezTo>
                      <a:pt x="252" y="974"/>
                      <a:pt x="314" y="896"/>
                      <a:pt x="314" y="817"/>
                    </a:cubicBezTo>
                    <a:lnTo>
                      <a:pt x="314" y="157"/>
                    </a:lnTo>
                    <a:cubicBezTo>
                      <a:pt x="314" y="79"/>
                      <a:pt x="252" y="0"/>
                      <a:pt x="15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036;p55">
                <a:extLst>
                  <a:ext uri="{FF2B5EF4-FFF2-40B4-BE49-F238E27FC236}">
                    <a16:creationId xmlns:a16="http://schemas.microsoft.com/office/drawing/2014/main" id="{1A8A48F1-3DD0-4882-AF23-1CDC564AB6C2}"/>
                  </a:ext>
                </a:extLst>
              </p:cNvPr>
              <p:cNvSpPr/>
              <p:nvPr/>
            </p:nvSpPr>
            <p:spPr>
              <a:xfrm>
                <a:off x="6013857" y="1406767"/>
                <a:ext cx="49014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48" extrusionOk="0">
                    <a:moveTo>
                      <a:pt x="558" y="0"/>
                    </a:moveTo>
                    <a:cubicBezTo>
                      <a:pt x="511" y="0"/>
                      <a:pt x="468" y="25"/>
                      <a:pt x="440" y="70"/>
                    </a:cubicBezTo>
                    <a:lnTo>
                      <a:pt x="48" y="605"/>
                    </a:lnTo>
                    <a:cubicBezTo>
                      <a:pt x="0" y="668"/>
                      <a:pt x="16" y="762"/>
                      <a:pt x="95" y="809"/>
                    </a:cubicBezTo>
                    <a:cubicBezTo>
                      <a:pt x="121" y="835"/>
                      <a:pt x="153" y="848"/>
                      <a:pt x="184" y="848"/>
                    </a:cubicBezTo>
                    <a:cubicBezTo>
                      <a:pt x="228" y="848"/>
                      <a:pt x="272" y="823"/>
                      <a:pt x="299" y="777"/>
                    </a:cubicBezTo>
                    <a:lnTo>
                      <a:pt x="692" y="243"/>
                    </a:lnTo>
                    <a:cubicBezTo>
                      <a:pt x="739" y="180"/>
                      <a:pt x="723" y="86"/>
                      <a:pt x="660" y="39"/>
                    </a:cubicBezTo>
                    <a:cubicBezTo>
                      <a:pt x="628" y="13"/>
                      <a:pt x="592" y="0"/>
                      <a:pt x="558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037;p55">
                <a:extLst>
                  <a:ext uri="{FF2B5EF4-FFF2-40B4-BE49-F238E27FC236}">
                    <a16:creationId xmlns:a16="http://schemas.microsoft.com/office/drawing/2014/main" id="{E3E040C3-79C5-4212-B63E-91E3F616686A}"/>
                  </a:ext>
                </a:extLst>
              </p:cNvPr>
              <p:cNvSpPr/>
              <p:nvPr/>
            </p:nvSpPr>
            <p:spPr>
              <a:xfrm>
                <a:off x="5924252" y="1326182"/>
                <a:ext cx="62611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944" h="575" extrusionOk="0">
                    <a:moveTo>
                      <a:pt x="761" y="1"/>
                    </a:moveTo>
                    <a:cubicBezTo>
                      <a:pt x="742" y="1"/>
                      <a:pt x="724" y="5"/>
                      <a:pt x="707" y="13"/>
                    </a:cubicBezTo>
                    <a:lnTo>
                      <a:pt x="110" y="280"/>
                    </a:lnTo>
                    <a:cubicBezTo>
                      <a:pt x="32" y="327"/>
                      <a:pt x="0" y="421"/>
                      <a:pt x="32" y="484"/>
                    </a:cubicBezTo>
                    <a:cubicBezTo>
                      <a:pt x="55" y="542"/>
                      <a:pt x="113" y="575"/>
                      <a:pt x="173" y="575"/>
                    </a:cubicBezTo>
                    <a:cubicBezTo>
                      <a:pt x="194" y="575"/>
                      <a:pt x="216" y="571"/>
                      <a:pt x="236" y="563"/>
                    </a:cubicBezTo>
                    <a:lnTo>
                      <a:pt x="833" y="296"/>
                    </a:lnTo>
                    <a:cubicBezTo>
                      <a:pt x="912" y="264"/>
                      <a:pt x="943" y="170"/>
                      <a:pt x="912" y="91"/>
                    </a:cubicBezTo>
                    <a:cubicBezTo>
                      <a:pt x="877" y="33"/>
                      <a:pt x="816" y="1"/>
                      <a:pt x="761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038;p55">
                <a:extLst>
                  <a:ext uri="{FF2B5EF4-FFF2-40B4-BE49-F238E27FC236}">
                    <a16:creationId xmlns:a16="http://schemas.microsoft.com/office/drawing/2014/main" id="{1FB63167-2B73-4AA3-AE48-1A5455103920}"/>
                  </a:ext>
                </a:extLst>
              </p:cNvPr>
              <p:cNvSpPr/>
              <p:nvPr/>
            </p:nvSpPr>
            <p:spPr>
              <a:xfrm>
                <a:off x="6255612" y="1406767"/>
                <a:ext cx="49014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48" extrusionOk="0">
                    <a:moveTo>
                      <a:pt x="181" y="0"/>
                    </a:moveTo>
                    <a:cubicBezTo>
                      <a:pt x="147" y="0"/>
                      <a:pt x="112" y="13"/>
                      <a:pt x="79" y="39"/>
                    </a:cubicBezTo>
                    <a:cubicBezTo>
                      <a:pt x="16" y="86"/>
                      <a:pt x="0" y="180"/>
                      <a:pt x="48" y="243"/>
                    </a:cubicBezTo>
                    <a:lnTo>
                      <a:pt x="425" y="777"/>
                    </a:lnTo>
                    <a:cubicBezTo>
                      <a:pt x="461" y="823"/>
                      <a:pt x="509" y="848"/>
                      <a:pt x="554" y="848"/>
                    </a:cubicBezTo>
                    <a:cubicBezTo>
                      <a:pt x="587" y="848"/>
                      <a:pt x="618" y="835"/>
                      <a:pt x="645" y="809"/>
                    </a:cubicBezTo>
                    <a:cubicBezTo>
                      <a:pt x="723" y="762"/>
                      <a:pt x="739" y="668"/>
                      <a:pt x="676" y="605"/>
                    </a:cubicBezTo>
                    <a:lnTo>
                      <a:pt x="299" y="70"/>
                    </a:lnTo>
                    <a:cubicBezTo>
                      <a:pt x="271" y="25"/>
                      <a:pt x="228" y="0"/>
                      <a:pt x="18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039;p55">
                <a:extLst>
                  <a:ext uri="{FF2B5EF4-FFF2-40B4-BE49-F238E27FC236}">
                    <a16:creationId xmlns:a16="http://schemas.microsoft.com/office/drawing/2014/main" id="{553FD977-F852-49A3-81D5-F5C1A76D2311}"/>
                  </a:ext>
                </a:extLst>
              </p:cNvPr>
              <p:cNvSpPr/>
              <p:nvPr/>
            </p:nvSpPr>
            <p:spPr>
              <a:xfrm>
                <a:off x="6331687" y="1326182"/>
                <a:ext cx="62544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75" extrusionOk="0">
                    <a:moveTo>
                      <a:pt x="176" y="1"/>
                    </a:moveTo>
                    <a:cubicBezTo>
                      <a:pt x="119" y="1"/>
                      <a:pt x="67" y="33"/>
                      <a:pt x="32" y="91"/>
                    </a:cubicBezTo>
                    <a:cubicBezTo>
                      <a:pt x="0" y="170"/>
                      <a:pt x="32" y="264"/>
                      <a:pt x="110" y="296"/>
                    </a:cubicBezTo>
                    <a:lnTo>
                      <a:pt x="707" y="563"/>
                    </a:lnTo>
                    <a:cubicBezTo>
                      <a:pt x="728" y="571"/>
                      <a:pt x="749" y="575"/>
                      <a:pt x="770" y="575"/>
                    </a:cubicBezTo>
                    <a:cubicBezTo>
                      <a:pt x="830" y="575"/>
                      <a:pt x="888" y="542"/>
                      <a:pt x="912" y="484"/>
                    </a:cubicBezTo>
                    <a:cubicBezTo>
                      <a:pt x="943" y="421"/>
                      <a:pt x="912" y="327"/>
                      <a:pt x="833" y="280"/>
                    </a:cubicBezTo>
                    <a:lnTo>
                      <a:pt x="236" y="13"/>
                    </a:lnTo>
                    <a:cubicBezTo>
                      <a:pt x="216" y="5"/>
                      <a:pt x="195" y="1"/>
                      <a:pt x="176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040;p55">
                <a:extLst>
                  <a:ext uri="{FF2B5EF4-FFF2-40B4-BE49-F238E27FC236}">
                    <a16:creationId xmlns:a16="http://schemas.microsoft.com/office/drawing/2014/main" id="{2A287346-3750-4F6A-9EE3-35D49A22738E}"/>
                  </a:ext>
                </a:extLst>
              </p:cNvPr>
              <p:cNvSpPr/>
              <p:nvPr/>
            </p:nvSpPr>
            <p:spPr>
              <a:xfrm>
                <a:off x="6132645" y="1071693"/>
                <a:ext cx="50075" cy="161568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436" extrusionOk="0">
                    <a:moveTo>
                      <a:pt x="385" y="1"/>
                    </a:moveTo>
                    <a:cubicBezTo>
                      <a:pt x="362" y="1"/>
                      <a:pt x="338" y="16"/>
                      <a:pt x="330" y="48"/>
                    </a:cubicBezTo>
                    <a:lnTo>
                      <a:pt x="1" y="1839"/>
                    </a:lnTo>
                    <a:cubicBezTo>
                      <a:pt x="1" y="1855"/>
                      <a:pt x="1" y="1855"/>
                      <a:pt x="1" y="1870"/>
                    </a:cubicBezTo>
                    <a:lnTo>
                      <a:pt x="205" y="2405"/>
                    </a:lnTo>
                    <a:cubicBezTo>
                      <a:pt x="205" y="2420"/>
                      <a:pt x="236" y="2436"/>
                      <a:pt x="252" y="2436"/>
                    </a:cubicBezTo>
                    <a:lnTo>
                      <a:pt x="503" y="2436"/>
                    </a:lnTo>
                    <a:cubicBezTo>
                      <a:pt x="519" y="2436"/>
                      <a:pt x="550" y="2420"/>
                      <a:pt x="550" y="2405"/>
                    </a:cubicBezTo>
                    <a:lnTo>
                      <a:pt x="755" y="1823"/>
                    </a:lnTo>
                    <a:cubicBezTo>
                      <a:pt x="755" y="1823"/>
                      <a:pt x="755" y="1808"/>
                      <a:pt x="755" y="1808"/>
                    </a:cubicBezTo>
                    <a:lnTo>
                      <a:pt x="440" y="48"/>
                    </a:lnTo>
                    <a:cubicBezTo>
                      <a:pt x="433" y="16"/>
                      <a:pt x="409" y="1"/>
                      <a:pt x="385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041;p55">
                <a:extLst>
                  <a:ext uri="{FF2B5EF4-FFF2-40B4-BE49-F238E27FC236}">
                    <a16:creationId xmlns:a16="http://schemas.microsoft.com/office/drawing/2014/main" id="{54BFB9E4-FF4C-4898-996D-D761EC7C35A4}"/>
                  </a:ext>
                </a:extLst>
              </p:cNvPr>
              <p:cNvSpPr/>
              <p:nvPr/>
            </p:nvSpPr>
            <p:spPr>
              <a:xfrm>
                <a:off x="6150354" y="1225169"/>
                <a:ext cx="164154" cy="17403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624" extrusionOk="0">
                    <a:moveTo>
                      <a:pt x="246" y="0"/>
                    </a:moveTo>
                    <a:cubicBezTo>
                      <a:pt x="236" y="0"/>
                      <a:pt x="228" y="4"/>
                      <a:pt x="221" y="12"/>
                    </a:cubicBezTo>
                    <a:lnTo>
                      <a:pt x="32" y="185"/>
                    </a:lnTo>
                    <a:cubicBezTo>
                      <a:pt x="16" y="200"/>
                      <a:pt x="1" y="216"/>
                      <a:pt x="16" y="248"/>
                    </a:cubicBezTo>
                    <a:lnTo>
                      <a:pt x="441" y="970"/>
                    </a:lnTo>
                    <a:cubicBezTo>
                      <a:pt x="441" y="986"/>
                      <a:pt x="441" y="1002"/>
                      <a:pt x="456" y="1002"/>
                    </a:cubicBezTo>
                    <a:lnTo>
                      <a:pt x="2373" y="2604"/>
                    </a:lnTo>
                    <a:cubicBezTo>
                      <a:pt x="2391" y="2618"/>
                      <a:pt x="2407" y="2623"/>
                      <a:pt x="2421" y="2623"/>
                    </a:cubicBezTo>
                    <a:cubicBezTo>
                      <a:pt x="2456" y="2623"/>
                      <a:pt x="2474" y="2586"/>
                      <a:pt x="2452" y="2541"/>
                    </a:cubicBezTo>
                    <a:lnTo>
                      <a:pt x="975" y="452"/>
                    </a:lnTo>
                    <a:cubicBezTo>
                      <a:pt x="959" y="436"/>
                      <a:pt x="959" y="436"/>
                      <a:pt x="943" y="420"/>
                    </a:cubicBezTo>
                    <a:lnTo>
                      <a:pt x="283" y="12"/>
                    </a:lnTo>
                    <a:cubicBezTo>
                      <a:pt x="268" y="4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042;p55">
                <a:extLst>
                  <a:ext uri="{FF2B5EF4-FFF2-40B4-BE49-F238E27FC236}">
                    <a16:creationId xmlns:a16="http://schemas.microsoft.com/office/drawing/2014/main" id="{689927EE-C3A6-41EC-9539-4B2550B53E41}"/>
                  </a:ext>
                </a:extLst>
              </p:cNvPr>
              <p:cNvSpPr/>
              <p:nvPr/>
            </p:nvSpPr>
            <p:spPr>
              <a:xfrm>
                <a:off x="6141002" y="1215485"/>
                <a:ext cx="35484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6" extrusionOk="0">
                    <a:moveTo>
                      <a:pt x="267" y="1"/>
                    </a:moveTo>
                    <a:cubicBezTo>
                      <a:pt x="126" y="1"/>
                      <a:pt x="0" y="127"/>
                      <a:pt x="0" y="268"/>
                    </a:cubicBezTo>
                    <a:cubicBezTo>
                      <a:pt x="0" y="409"/>
                      <a:pt x="126" y="535"/>
                      <a:pt x="267" y="535"/>
                    </a:cubicBezTo>
                    <a:cubicBezTo>
                      <a:pt x="409" y="535"/>
                      <a:pt x="534" y="409"/>
                      <a:pt x="534" y="268"/>
                    </a:cubicBezTo>
                    <a:cubicBezTo>
                      <a:pt x="534" y="127"/>
                      <a:pt x="409" y="1"/>
                      <a:pt x="267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043;p55">
                <a:extLst>
                  <a:ext uri="{FF2B5EF4-FFF2-40B4-BE49-F238E27FC236}">
                    <a16:creationId xmlns:a16="http://schemas.microsoft.com/office/drawing/2014/main" id="{AD63BF05-BA06-4054-9091-36921142614D}"/>
                  </a:ext>
                </a:extLst>
              </p:cNvPr>
              <p:cNvSpPr/>
              <p:nvPr/>
            </p:nvSpPr>
            <p:spPr>
              <a:xfrm>
                <a:off x="4422654" y="2059537"/>
                <a:ext cx="372083" cy="502346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7574" extrusionOk="0">
                    <a:moveTo>
                      <a:pt x="441" y="1"/>
                    </a:moveTo>
                    <a:cubicBezTo>
                      <a:pt x="189" y="1"/>
                      <a:pt x="1" y="205"/>
                      <a:pt x="1" y="456"/>
                    </a:cubicBezTo>
                    <a:lnTo>
                      <a:pt x="1" y="7118"/>
                    </a:lnTo>
                    <a:cubicBezTo>
                      <a:pt x="1" y="7369"/>
                      <a:pt x="189" y="7573"/>
                      <a:pt x="441" y="7573"/>
                    </a:cubicBezTo>
                    <a:lnTo>
                      <a:pt x="5170" y="7573"/>
                    </a:lnTo>
                    <a:cubicBezTo>
                      <a:pt x="5405" y="7573"/>
                      <a:pt x="5610" y="7369"/>
                      <a:pt x="5610" y="7118"/>
                    </a:cubicBezTo>
                    <a:lnTo>
                      <a:pt x="5610" y="456"/>
                    </a:lnTo>
                    <a:cubicBezTo>
                      <a:pt x="5610" y="205"/>
                      <a:pt x="5405" y="1"/>
                      <a:pt x="5154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044;p55">
                <a:extLst>
                  <a:ext uri="{FF2B5EF4-FFF2-40B4-BE49-F238E27FC236}">
                    <a16:creationId xmlns:a16="http://schemas.microsoft.com/office/drawing/2014/main" id="{3D2D9BA7-B264-47E8-9151-62A17C9A43BC}"/>
                  </a:ext>
                </a:extLst>
              </p:cNvPr>
              <p:cNvSpPr/>
              <p:nvPr/>
            </p:nvSpPr>
            <p:spPr>
              <a:xfrm>
                <a:off x="4454954" y="2162739"/>
                <a:ext cx="307483" cy="14592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0" extrusionOk="0">
                    <a:moveTo>
                      <a:pt x="111" y="0"/>
                    </a:moveTo>
                    <a:cubicBezTo>
                      <a:pt x="48" y="0"/>
                      <a:pt x="1" y="47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0"/>
                    </a:cubicBezTo>
                    <a:cubicBezTo>
                      <a:pt x="4636" y="47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045;p55">
                <a:extLst>
                  <a:ext uri="{FF2B5EF4-FFF2-40B4-BE49-F238E27FC236}">
                    <a16:creationId xmlns:a16="http://schemas.microsoft.com/office/drawing/2014/main" id="{CCEF16DC-8876-42EA-BD71-3B27C0DF550D}"/>
                  </a:ext>
                </a:extLst>
              </p:cNvPr>
              <p:cNvSpPr/>
              <p:nvPr/>
            </p:nvSpPr>
            <p:spPr>
              <a:xfrm>
                <a:off x="4454954" y="2199151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1"/>
                    </a:moveTo>
                    <a:cubicBezTo>
                      <a:pt x="48" y="1"/>
                      <a:pt x="1" y="64"/>
                      <a:pt x="1" y="111"/>
                    </a:cubicBezTo>
                    <a:cubicBezTo>
                      <a:pt x="1" y="174"/>
                      <a:pt x="48" y="221"/>
                      <a:pt x="111" y="221"/>
                    </a:cubicBezTo>
                    <a:lnTo>
                      <a:pt x="4526" y="221"/>
                    </a:lnTo>
                    <a:cubicBezTo>
                      <a:pt x="4589" y="221"/>
                      <a:pt x="4636" y="174"/>
                      <a:pt x="4636" y="111"/>
                    </a:cubicBezTo>
                    <a:cubicBezTo>
                      <a:pt x="4636" y="64"/>
                      <a:pt x="4589" y="1"/>
                      <a:pt x="4526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046;p55">
                <a:extLst>
                  <a:ext uri="{FF2B5EF4-FFF2-40B4-BE49-F238E27FC236}">
                    <a16:creationId xmlns:a16="http://schemas.microsoft.com/office/drawing/2014/main" id="{D8D186CB-5505-48BB-A14F-DF1C93DEBAA6}"/>
                  </a:ext>
                </a:extLst>
              </p:cNvPr>
              <p:cNvSpPr/>
              <p:nvPr/>
            </p:nvSpPr>
            <p:spPr>
              <a:xfrm>
                <a:off x="4454954" y="2236691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0"/>
                    </a:moveTo>
                    <a:cubicBezTo>
                      <a:pt x="48" y="0"/>
                      <a:pt x="1" y="48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0"/>
                    </a:cubicBezTo>
                    <a:cubicBezTo>
                      <a:pt x="4636" y="48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047;p55">
                <a:extLst>
                  <a:ext uri="{FF2B5EF4-FFF2-40B4-BE49-F238E27FC236}">
                    <a16:creationId xmlns:a16="http://schemas.microsoft.com/office/drawing/2014/main" id="{F6A585E4-7A2B-4767-B7EE-6101134289A0}"/>
                  </a:ext>
                </a:extLst>
              </p:cNvPr>
              <p:cNvSpPr/>
              <p:nvPr/>
            </p:nvSpPr>
            <p:spPr>
              <a:xfrm>
                <a:off x="4454954" y="2274231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0"/>
                    </a:moveTo>
                    <a:cubicBezTo>
                      <a:pt x="48" y="0"/>
                      <a:pt x="1" y="47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0"/>
                    </a:cubicBezTo>
                    <a:cubicBezTo>
                      <a:pt x="4636" y="47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048;p55">
                <a:extLst>
                  <a:ext uri="{FF2B5EF4-FFF2-40B4-BE49-F238E27FC236}">
                    <a16:creationId xmlns:a16="http://schemas.microsoft.com/office/drawing/2014/main" id="{1B6DCEA0-C373-4BB7-914B-0EF350E9ADF8}"/>
                  </a:ext>
                </a:extLst>
              </p:cNvPr>
              <p:cNvSpPr/>
              <p:nvPr/>
            </p:nvSpPr>
            <p:spPr>
              <a:xfrm>
                <a:off x="4454954" y="2310644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1"/>
                    </a:moveTo>
                    <a:cubicBezTo>
                      <a:pt x="48" y="1"/>
                      <a:pt x="1" y="48"/>
                      <a:pt x="1" y="111"/>
                    </a:cubicBezTo>
                    <a:cubicBezTo>
                      <a:pt x="1" y="174"/>
                      <a:pt x="48" y="221"/>
                      <a:pt x="111" y="221"/>
                    </a:cubicBezTo>
                    <a:lnTo>
                      <a:pt x="4526" y="221"/>
                    </a:lnTo>
                    <a:cubicBezTo>
                      <a:pt x="4589" y="221"/>
                      <a:pt x="4636" y="174"/>
                      <a:pt x="4636" y="111"/>
                    </a:cubicBezTo>
                    <a:cubicBezTo>
                      <a:pt x="4636" y="48"/>
                      <a:pt x="4589" y="1"/>
                      <a:pt x="4526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049;p55">
                <a:extLst>
                  <a:ext uri="{FF2B5EF4-FFF2-40B4-BE49-F238E27FC236}">
                    <a16:creationId xmlns:a16="http://schemas.microsoft.com/office/drawing/2014/main" id="{743B7C64-5367-416A-B73E-10BB785E04AD}"/>
                  </a:ext>
                </a:extLst>
              </p:cNvPr>
              <p:cNvSpPr/>
              <p:nvPr/>
            </p:nvSpPr>
            <p:spPr>
              <a:xfrm>
                <a:off x="4454954" y="2348184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1"/>
                    </a:moveTo>
                    <a:cubicBezTo>
                      <a:pt x="48" y="1"/>
                      <a:pt x="1" y="48"/>
                      <a:pt x="1" y="111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1"/>
                    </a:cubicBezTo>
                    <a:cubicBezTo>
                      <a:pt x="4636" y="48"/>
                      <a:pt x="4589" y="1"/>
                      <a:pt x="4526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050;p55">
                <a:extLst>
                  <a:ext uri="{FF2B5EF4-FFF2-40B4-BE49-F238E27FC236}">
                    <a16:creationId xmlns:a16="http://schemas.microsoft.com/office/drawing/2014/main" id="{39F62C4C-E110-4AE8-8555-9E63EA16DCDC}"/>
                  </a:ext>
                </a:extLst>
              </p:cNvPr>
              <p:cNvSpPr/>
              <p:nvPr/>
            </p:nvSpPr>
            <p:spPr>
              <a:xfrm>
                <a:off x="4454954" y="2385724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0"/>
                    </a:moveTo>
                    <a:cubicBezTo>
                      <a:pt x="48" y="0"/>
                      <a:pt x="1" y="47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57"/>
                      <a:pt x="4636" y="110"/>
                    </a:cubicBezTo>
                    <a:cubicBezTo>
                      <a:pt x="4636" y="47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051;p55">
                <a:extLst>
                  <a:ext uri="{FF2B5EF4-FFF2-40B4-BE49-F238E27FC236}">
                    <a16:creationId xmlns:a16="http://schemas.microsoft.com/office/drawing/2014/main" id="{48961C85-C781-4672-A118-374BD21D96B1}"/>
                  </a:ext>
                </a:extLst>
              </p:cNvPr>
              <p:cNvSpPr/>
              <p:nvPr/>
            </p:nvSpPr>
            <p:spPr>
              <a:xfrm>
                <a:off x="4454954" y="2422202"/>
                <a:ext cx="307483" cy="14592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0" extrusionOk="0">
                    <a:moveTo>
                      <a:pt x="111" y="0"/>
                    </a:moveTo>
                    <a:cubicBezTo>
                      <a:pt x="48" y="0"/>
                      <a:pt x="1" y="47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0"/>
                    </a:cubicBezTo>
                    <a:cubicBezTo>
                      <a:pt x="4636" y="47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052;p55">
                <a:extLst>
                  <a:ext uri="{FF2B5EF4-FFF2-40B4-BE49-F238E27FC236}">
                    <a16:creationId xmlns:a16="http://schemas.microsoft.com/office/drawing/2014/main" id="{0A2503AE-9969-4EEB-99A0-62BD3F0A7390}"/>
                  </a:ext>
                </a:extLst>
              </p:cNvPr>
              <p:cNvSpPr/>
              <p:nvPr/>
            </p:nvSpPr>
            <p:spPr>
              <a:xfrm>
                <a:off x="7356010" y="1830318"/>
                <a:ext cx="372017" cy="502279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7573" extrusionOk="0">
                    <a:moveTo>
                      <a:pt x="440" y="0"/>
                    </a:moveTo>
                    <a:cubicBezTo>
                      <a:pt x="204" y="0"/>
                      <a:pt x="0" y="204"/>
                      <a:pt x="0" y="456"/>
                    </a:cubicBezTo>
                    <a:lnTo>
                      <a:pt x="0" y="7133"/>
                    </a:lnTo>
                    <a:cubicBezTo>
                      <a:pt x="0" y="7369"/>
                      <a:pt x="204" y="7573"/>
                      <a:pt x="440" y="7573"/>
                    </a:cubicBezTo>
                    <a:lnTo>
                      <a:pt x="5169" y="7573"/>
                    </a:lnTo>
                    <a:cubicBezTo>
                      <a:pt x="5420" y="7573"/>
                      <a:pt x="5609" y="7369"/>
                      <a:pt x="5609" y="7133"/>
                    </a:cubicBezTo>
                    <a:lnTo>
                      <a:pt x="5609" y="456"/>
                    </a:lnTo>
                    <a:cubicBezTo>
                      <a:pt x="5609" y="204"/>
                      <a:pt x="5420" y="0"/>
                      <a:pt x="5169" y="0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053;p55">
                <a:extLst>
                  <a:ext uri="{FF2B5EF4-FFF2-40B4-BE49-F238E27FC236}">
                    <a16:creationId xmlns:a16="http://schemas.microsoft.com/office/drawing/2014/main" id="{BDDC966C-3CDD-45E5-AC11-84281DD86170}"/>
                  </a:ext>
                </a:extLst>
              </p:cNvPr>
              <p:cNvSpPr/>
              <p:nvPr/>
            </p:nvSpPr>
            <p:spPr>
              <a:xfrm>
                <a:off x="7388310" y="1933454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1"/>
                    </a:moveTo>
                    <a:cubicBezTo>
                      <a:pt x="47" y="1"/>
                      <a:pt x="0" y="48"/>
                      <a:pt x="0" y="111"/>
                    </a:cubicBezTo>
                    <a:cubicBezTo>
                      <a:pt x="0" y="173"/>
                      <a:pt x="47" y="221"/>
                      <a:pt x="110" y="221"/>
                    </a:cubicBezTo>
                    <a:lnTo>
                      <a:pt x="4525" y="221"/>
                    </a:lnTo>
                    <a:cubicBezTo>
                      <a:pt x="4588" y="221"/>
                      <a:pt x="4635" y="173"/>
                      <a:pt x="4635" y="111"/>
                    </a:cubicBezTo>
                    <a:cubicBezTo>
                      <a:pt x="4635" y="48"/>
                      <a:pt x="4588" y="1"/>
                      <a:pt x="4525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054;p55">
                <a:extLst>
                  <a:ext uri="{FF2B5EF4-FFF2-40B4-BE49-F238E27FC236}">
                    <a16:creationId xmlns:a16="http://schemas.microsoft.com/office/drawing/2014/main" id="{280A023E-F6E4-425F-AE76-D917635BC260}"/>
                  </a:ext>
                </a:extLst>
              </p:cNvPr>
              <p:cNvSpPr/>
              <p:nvPr/>
            </p:nvSpPr>
            <p:spPr>
              <a:xfrm>
                <a:off x="7388310" y="1970993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0"/>
                    </a:moveTo>
                    <a:cubicBezTo>
                      <a:pt x="47" y="0"/>
                      <a:pt x="0" y="47"/>
                      <a:pt x="0" y="110"/>
                    </a:cubicBezTo>
                    <a:cubicBezTo>
                      <a:pt x="0" y="173"/>
                      <a:pt x="47" y="220"/>
                      <a:pt x="110" y="220"/>
                    </a:cubicBezTo>
                    <a:lnTo>
                      <a:pt x="4525" y="220"/>
                    </a:lnTo>
                    <a:cubicBezTo>
                      <a:pt x="4588" y="220"/>
                      <a:pt x="4635" y="173"/>
                      <a:pt x="4635" y="110"/>
                    </a:cubicBezTo>
                    <a:cubicBezTo>
                      <a:pt x="4635" y="47"/>
                      <a:pt x="4588" y="0"/>
                      <a:pt x="4525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055;p55">
                <a:extLst>
                  <a:ext uri="{FF2B5EF4-FFF2-40B4-BE49-F238E27FC236}">
                    <a16:creationId xmlns:a16="http://schemas.microsoft.com/office/drawing/2014/main" id="{12636326-6FB5-43C7-A11A-E6AE19B742DA}"/>
                  </a:ext>
                </a:extLst>
              </p:cNvPr>
              <p:cNvSpPr/>
              <p:nvPr/>
            </p:nvSpPr>
            <p:spPr>
              <a:xfrm>
                <a:off x="7388310" y="2007472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0"/>
                    </a:moveTo>
                    <a:cubicBezTo>
                      <a:pt x="47" y="0"/>
                      <a:pt x="0" y="47"/>
                      <a:pt x="0" y="110"/>
                    </a:cubicBezTo>
                    <a:cubicBezTo>
                      <a:pt x="0" y="173"/>
                      <a:pt x="47" y="220"/>
                      <a:pt x="110" y="220"/>
                    </a:cubicBezTo>
                    <a:lnTo>
                      <a:pt x="4525" y="220"/>
                    </a:lnTo>
                    <a:cubicBezTo>
                      <a:pt x="4588" y="220"/>
                      <a:pt x="4635" y="173"/>
                      <a:pt x="4635" y="110"/>
                    </a:cubicBezTo>
                    <a:cubicBezTo>
                      <a:pt x="4635" y="47"/>
                      <a:pt x="4588" y="0"/>
                      <a:pt x="4525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056;p55">
                <a:extLst>
                  <a:ext uri="{FF2B5EF4-FFF2-40B4-BE49-F238E27FC236}">
                    <a16:creationId xmlns:a16="http://schemas.microsoft.com/office/drawing/2014/main" id="{69A7B0BC-6265-4A37-BA99-FD8FCE16F962}"/>
                  </a:ext>
                </a:extLst>
              </p:cNvPr>
              <p:cNvSpPr/>
              <p:nvPr/>
            </p:nvSpPr>
            <p:spPr>
              <a:xfrm>
                <a:off x="7388310" y="2044946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1"/>
                    </a:moveTo>
                    <a:cubicBezTo>
                      <a:pt x="47" y="1"/>
                      <a:pt x="0" y="48"/>
                      <a:pt x="0" y="111"/>
                    </a:cubicBezTo>
                    <a:cubicBezTo>
                      <a:pt x="0" y="174"/>
                      <a:pt x="47" y="221"/>
                      <a:pt x="110" y="221"/>
                    </a:cubicBezTo>
                    <a:lnTo>
                      <a:pt x="4525" y="221"/>
                    </a:lnTo>
                    <a:cubicBezTo>
                      <a:pt x="4588" y="221"/>
                      <a:pt x="4635" y="174"/>
                      <a:pt x="4635" y="111"/>
                    </a:cubicBezTo>
                    <a:cubicBezTo>
                      <a:pt x="4635" y="48"/>
                      <a:pt x="4588" y="1"/>
                      <a:pt x="4525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057;p55">
                <a:extLst>
                  <a:ext uri="{FF2B5EF4-FFF2-40B4-BE49-F238E27FC236}">
                    <a16:creationId xmlns:a16="http://schemas.microsoft.com/office/drawing/2014/main" id="{DE2B13BA-AFA8-41B9-A358-FBB26E7C54CE}"/>
                  </a:ext>
                </a:extLst>
              </p:cNvPr>
              <p:cNvSpPr/>
              <p:nvPr/>
            </p:nvSpPr>
            <p:spPr>
              <a:xfrm>
                <a:off x="7388310" y="2082486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0"/>
                    </a:moveTo>
                    <a:cubicBezTo>
                      <a:pt x="47" y="0"/>
                      <a:pt x="0" y="47"/>
                      <a:pt x="0" y="110"/>
                    </a:cubicBezTo>
                    <a:cubicBezTo>
                      <a:pt x="0" y="157"/>
                      <a:pt x="47" y="220"/>
                      <a:pt x="110" y="220"/>
                    </a:cubicBezTo>
                    <a:lnTo>
                      <a:pt x="4525" y="220"/>
                    </a:lnTo>
                    <a:cubicBezTo>
                      <a:pt x="4588" y="220"/>
                      <a:pt x="4635" y="157"/>
                      <a:pt x="4635" y="110"/>
                    </a:cubicBezTo>
                    <a:cubicBezTo>
                      <a:pt x="4635" y="47"/>
                      <a:pt x="4588" y="0"/>
                      <a:pt x="4525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058;p55">
                <a:extLst>
                  <a:ext uri="{FF2B5EF4-FFF2-40B4-BE49-F238E27FC236}">
                    <a16:creationId xmlns:a16="http://schemas.microsoft.com/office/drawing/2014/main" id="{31D4C058-A1BE-4A01-870E-5F87B0878FF3}"/>
                  </a:ext>
                </a:extLst>
              </p:cNvPr>
              <p:cNvSpPr/>
              <p:nvPr/>
            </p:nvSpPr>
            <p:spPr>
              <a:xfrm>
                <a:off x="7388310" y="2118965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0"/>
                    </a:moveTo>
                    <a:cubicBezTo>
                      <a:pt x="47" y="0"/>
                      <a:pt x="0" y="47"/>
                      <a:pt x="0" y="110"/>
                    </a:cubicBezTo>
                    <a:cubicBezTo>
                      <a:pt x="0" y="173"/>
                      <a:pt x="47" y="220"/>
                      <a:pt x="110" y="220"/>
                    </a:cubicBezTo>
                    <a:lnTo>
                      <a:pt x="4525" y="220"/>
                    </a:lnTo>
                    <a:cubicBezTo>
                      <a:pt x="4588" y="220"/>
                      <a:pt x="4635" y="173"/>
                      <a:pt x="4635" y="110"/>
                    </a:cubicBezTo>
                    <a:cubicBezTo>
                      <a:pt x="4635" y="47"/>
                      <a:pt x="4588" y="0"/>
                      <a:pt x="4525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059;p55">
                <a:extLst>
                  <a:ext uri="{FF2B5EF4-FFF2-40B4-BE49-F238E27FC236}">
                    <a16:creationId xmlns:a16="http://schemas.microsoft.com/office/drawing/2014/main" id="{E2392342-4D4F-4529-A26F-CF1C4E866860}"/>
                  </a:ext>
                </a:extLst>
              </p:cNvPr>
              <p:cNvSpPr/>
              <p:nvPr/>
            </p:nvSpPr>
            <p:spPr>
              <a:xfrm>
                <a:off x="7388310" y="2156438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1"/>
                    </a:moveTo>
                    <a:cubicBezTo>
                      <a:pt x="47" y="1"/>
                      <a:pt x="0" y="48"/>
                      <a:pt x="0" y="111"/>
                    </a:cubicBezTo>
                    <a:cubicBezTo>
                      <a:pt x="0" y="174"/>
                      <a:pt x="47" y="221"/>
                      <a:pt x="110" y="221"/>
                    </a:cubicBezTo>
                    <a:lnTo>
                      <a:pt x="4525" y="221"/>
                    </a:lnTo>
                    <a:cubicBezTo>
                      <a:pt x="4588" y="221"/>
                      <a:pt x="4635" y="174"/>
                      <a:pt x="4635" y="111"/>
                    </a:cubicBezTo>
                    <a:cubicBezTo>
                      <a:pt x="4635" y="48"/>
                      <a:pt x="4588" y="1"/>
                      <a:pt x="4525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060;p55">
                <a:extLst>
                  <a:ext uri="{FF2B5EF4-FFF2-40B4-BE49-F238E27FC236}">
                    <a16:creationId xmlns:a16="http://schemas.microsoft.com/office/drawing/2014/main" id="{5E51E3A4-ED1E-4541-9AF9-EFBBA7162F5C}"/>
                  </a:ext>
                </a:extLst>
              </p:cNvPr>
              <p:cNvSpPr/>
              <p:nvPr/>
            </p:nvSpPr>
            <p:spPr>
              <a:xfrm>
                <a:off x="7388310" y="2192917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1"/>
                    </a:moveTo>
                    <a:cubicBezTo>
                      <a:pt x="47" y="1"/>
                      <a:pt x="0" y="63"/>
                      <a:pt x="0" y="111"/>
                    </a:cubicBezTo>
                    <a:cubicBezTo>
                      <a:pt x="0" y="173"/>
                      <a:pt x="47" y="221"/>
                      <a:pt x="110" y="221"/>
                    </a:cubicBezTo>
                    <a:lnTo>
                      <a:pt x="4525" y="221"/>
                    </a:lnTo>
                    <a:cubicBezTo>
                      <a:pt x="4588" y="221"/>
                      <a:pt x="4635" y="173"/>
                      <a:pt x="4635" y="111"/>
                    </a:cubicBezTo>
                    <a:cubicBezTo>
                      <a:pt x="4635" y="63"/>
                      <a:pt x="4588" y="1"/>
                      <a:pt x="4525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061;p55">
                <a:extLst>
                  <a:ext uri="{FF2B5EF4-FFF2-40B4-BE49-F238E27FC236}">
                    <a16:creationId xmlns:a16="http://schemas.microsoft.com/office/drawing/2014/main" id="{B586C3C2-0112-4EA4-B386-3B48305BFE47}"/>
                  </a:ext>
                </a:extLst>
              </p:cNvPr>
              <p:cNvSpPr/>
              <p:nvPr/>
            </p:nvSpPr>
            <p:spPr>
              <a:xfrm>
                <a:off x="7030288" y="1349462"/>
                <a:ext cx="466464" cy="246464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3716" extrusionOk="0">
                    <a:moveTo>
                      <a:pt x="4631" y="0"/>
                    </a:moveTo>
                    <a:cubicBezTo>
                      <a:pt x="3235" y="0"/>
                      <a:pt x="1284" y="1864"/>
                      <a:pt x="166" y="3071"/>
                    </a:cubicBezTo>
                    <a:cubicBezTo>
                      <a:pt x="1" y="3265"/>
                      <a:pt x="151" y="3543"/>
                      <a:pt x="371" y="3543"/>
                    </a:cubicBezTo>
                    <a:cubicBezTo>
                      <a:pt x="401" y="3543"/>
                      <a:pt x="433" y="3538"/>
                      <a:pt x="465" y="3527"/>
                    </a:cubicBezTo>
                    <a:cubicBezTo>
                      <a:pt x="3419" y="2537"/>
                      <a:pt x="7032" y="3715"/>
                      <a:pt x="5932" y="1013"/>
                    </a:cubicBezTo>
                    <a:cubicBezTo>
                      <a:pt x="5640" y="287"/>
                      <a:pt x="5178" y="0"/>
                      <a:pt x="4631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062;p55">
                <a:extLst>
                  <a:ext uri="{FF2B5EF4-FFF2-40B4-BE49-F238E27FC236}">
                    <a16:creationId xmlns:a16="http://schemas.microsoft.com/office/drawing/2014/main" id="{84586873-069F-4F67-8C51-34385B246A70}"/>
                  </a:ext>
                </a:extLst>
              </p:cNvPr>
              <p:cNvSpPr/>
              <p:nvPr/>
            </p:nvSpPr>
            <p:spPr>
              <a:xfrm>
                <a:off x="6704698" y="1105718"/>
                <a:ext cx="350528" cy="390853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5893" extrusionOk="0">
                    <a:moveTo>
                      <a:pt x="2926" y="0"/>
                    </a:moveTo>
                    <a:cubicBezTo>
                      <a:pt x="2869" y="0"/>
                      <a:pt x="2811" y="2"/>
                      <a:pt x="2750" y="6"/>
                    </a:cubicBezTo>
                    <a:cubicBezTo>
                      <a:pt x="1" y="195"/>
                      <a:pt x="2232" y="2677"/>
                      <a:pt x="2797" y="5568"/>
                    </a:cubicBezTo>
                    <a:cubicBezTo>
                      <a:pt x="2839" y="5782"/>
                      <a:pt x="3018" y="5893"/>
                      <a:pt x="3200" y="5893"/>
                    </a:cubicBezTo>
                    <a:cubicBezTo>
                      <a:pt x="3365" y="5893"/>
                      <a:pt x="3531" y="5802"/>
                      <a:pt x="3599" y="5615"/>
                    </a:cubicBezTo>
                    <a:cubicBezTo>
                      <a:pt x="4396" y="3452"/>
                      <a:pt x="5284" y="0"/>
                      <a:pt x="29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063;p55">
                <a:extLst>
                  <a:ext uri="{FF2B5EF4-FFF2-40B4-BE49-F238E27FC236}">
                    <a16:creationId xmlns:a16="http://schemas.microsoft.com/office/drawing/2014/main" id="{2245B88D-E2DD-4080-AC4D-100922DA0E69}"/>
                  </a:ext>
                </a:extLst>
              </p:cNvPr>
              <p:cNvSpPr/>
              <p:nvPr/>
            </p:nvSpPr>
            <p:spPr>
              <a:xfrm>
                <a:off x="7039242" y="1125018"/>
                <a:ext cx="231939" cy="28858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4351" extrusionOk="0">
                    <a:moveTo>
                      <a:pt x="1808" y="0"/>
                    </a:moveTo>
                    <a:cubicBezTo>
                      <a:pt x="702" y="0"/>
                      <a:pt x="196" y="3982"/>
                      <a:pt x="25" y="4327"/>
                    </a:cubicBezTo>
                    <a:lnTo>
                      <a:pt x="25" y="4327"/>
                    </a:lnTo>
                    <a:cubicBezTo>
                      <a:pt x="338" y="4036"/>
                      <a:pt x="3497" y="1050"/>
                      <a:pt x="2152" y="124"/>
                    </a:cubicBezTo>
                    <a:cubicBezTo>
                      <a:pt x="2031" y="39"/>
                      <a:pt x="1917" y="0"/>
                      <a:pt x="1808" y="0"/>
                    </a:cubicBezTo>
                    <a:close/>
                    <a:moveTo>
                      <a:pt x="25" y="4327"/>
                    </a:moveTo>
                    <a:lnTo>
                      <a:pt x="25" y="4327"/>
                    </a:lnTo>
                    <a:cubicBezTo>
                      <a:pt x="9" y="4342"/>
                      <a:pt x="0" y="4350"/>
                      <a:pt x="0" y="4350"/>
                    </a:cubicBezTo>
                    <a:cubicBezTo>
                      <a:pt x="1" y="4350"/>
                      <a:pt x="2" y="4351"/>
                      <a:pt x="4" y="4351"/>
                    </a:cubicBezTo>
                    <a:cubicBezTo>
                      <a:pt x="10" y="4351"/>
                      <a:pt x="17" y="4343"/>
                      <a:pt x="25" y="4327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064;p55">
                <a:extLst>
                  <a:ext uri="{FF2B5EF4-FFF2-40B4-BE49-F238E27FC236}">
                    <a16:creationId xmlns:a16="http://schemas.microsoft.com/office/drawing/2014/main" id="{3972CAB9-3D26-4F77-9867-FF74F1596929}"/>
                  </a:ext>
                </a:extLst>
              </p:cNvPr>
              <p:cNvSpPr/>
              <p:nvPr/>
            </p:nvSpPr>
            <p:spPr>
              <a:xfrm>
                <a:off x="5135515" y="1296734"/>
                <a:ext cx="241755" cy="26669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4021" extrusionOk="0">
                    <a:moveTo>
                      <a:pt x="1727" y="1"/>
                    </a:moveTo>
                    <a:cubicBezTo>
                      <a:pt x="0" y="1"/>
                      <a:pt x="947" y="2590"/>
                      <a:pt x="1539" y="3913"/>
                    </a:cubicBezTo>
                    <a:cubicBezTo>
                      <a:pt x="1572" y="3987"/>
                      <a:pt x="1637" y="4020"/>
                      <a:pt x="1701" y="4020"/>
                    </a:cubicBezTo>
                    <a:cubicBezTo>
                      <a:pt x="1789" y="4020"/>
                      <a:pt x="1875" y="3959"/>
                      <a:pt x="1885" y="3850"/>
                    </a:cubicBezTo>
                    <a:cubicBezTo>
                      <a:pt x="2042" y="1871"/>
                      <a:pt x="3644" y="33"/>
                      <a:pt x="1775" y="1"/>
                    </a:cubicBezTo>
                    <a:cubicBezTo>
                      <a:pt x="1759" y="1"/>
                      <a:pt x="1743" y="1"/>
                      <a:pt x="1727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065;p55">
                <a:extLst>
                  <a:ext uri="{FF2B5EF4-FFF2-40B4-BE49-F238E27FC236}">
                    <a16:creationId xmlns:a16="http://schemas.microsoft.com/office/drawing/2014/main" id="{4C756452-E47C-4398-83E0-AD2CE01AD4E8}"/>
                  </a:ext>
                </a:extLst>
              </p:cNvPr>
              <p:cNvSpPr/>
              <p:nvPr/>
            </p:nvSpPr>
            <p:spPr>
              <a:xfrm>
                <a:off x="4896811" y="1488811"/>
                <a:ext cx="283738" cy="157124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2369" extrusionOk="0">
                    <a:moveTo>
                      <a:pt x="1431" y="1"/>
                    </a:moveTo>
                    <a:cubicBezTo>
                      <a:pt x="1057" y="1"/>
                      <a:pt x="751" y="193"/>
                      <a:pt x="582" y="687"/>
                    </a:cubicBezTo>
                    <a:cubicBezTo>
                      <a:pt x="0" y="2368"/>
                      <a:pt x="2011" y="1677"/>
                      <a:pt x="3865" y="2070"/>
                    </a:cubicBezTo>
                    <a:cubicBezTo>
                      <a:pt x="3883" y="2073"/>
                      <a:pt x="3900" y="2074"/>
                      <a:pt x="3916" y="2074"/>
                    </a:cubicBezTo>
                    <a:cubicBezTo>
                      <a:pt x="4151" y="2074"/>
                      <a:pt x="4277" y="1775"/>
                      <a:pt x="4101" y="1599"/>
                    </a:cubicBezTo>
                    <a:cubicBezTo>
                      <a:pt x="3350" y="891"/>
                      <a:pt x="2234" y="1"/>
                      <a:pt x="1431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066;p55">
                <a:extLst>
                  <a:ext uri="{FF2B5EF4-FFF2-40B4-BE49-F238E27FC236}">
                    <a16:creationId xmlns:a16="http://schemas.microsoft.com/office/drawing/2014/main" id="{C5B22C79-9A14-4963-911C-7BDC890887DE}"/>
                  </a:ext>
                </a:extLst>
              </p:cNvPr>
              <p:cNvSpPr/>
              <p:nvPr/>
            </p:nvSpPr>
            <p:spPr>
              <a:xfrm>
                <a:off x="4965590" y="1362594"/>
                <a:ext cx="188960" cy="160374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2418" extrusionOk="0">
                    <a:moveTo>
                      <a:pt x="1149" y="0"/>
                    </a:moveTo>
                    <a:cubicBezTo>
                      <a:pt x="1064" y="0"/>
                      <a:pt x="980" y="24"/>
                      <a:pt x="896" y="77"/>
                    </a:cubicBezTo>
                    <a:cubicBezTo>
                      <a:pt x="1" y="643"/>
                      <a:pt x="2646" y="2173"/>
                      <a:pt x="2835" y="2394"/>
                    </a:cubicBezTo>
                    <a:lnTo>
                      <a:pt x="2835" y="2394"/>
                    </a:lnTo>
                    <a:cubicBezTo>
                      <a:pt x="2745" y="2143"/>
                      <a:pt x="1949" y="0"/>
                      <a:pt x="1149" y="0"/>
                    </a:cubicBezTo>
                    <a:close/>
                    <a:moveTo>
                      <a:pt x="2835" y="2394"/>
                    </a:moveTo>
                    <a:cubicBezTo>
                      <a:pt x="2841" y="2409"/>
                      <a:pt x="2844" y="2418"/>
                      <a:pt x="2844" y="2418"/>
                    </a:cubicBezTo>
                    <a:cubicBezTo>
                      <a:pt x="2849" y="2414"/>
                      <a:pt x="2846" y="2406"/>
                      <a:pt x="2835" y="2394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067;p55">
                <a:extLst>
                  <a:ext uri="{FF2B5EF4-FFF2-40B4-BE49-F238E27FC236}">
                    <a16:creationId xmlns:a16="http://schemas.microsoft.com/office/drawing/2014/main" id="{9EE992FF-5204-4712-8706-F837F2F5D51B}"/>
                  </a:ext>
                </a:extLst>
              </p:cNvPr>
              <p:cNvSpPr/>
              <p:nvPr/>
            </p:nvSpPr>
            <p:spPr>
              <a:xfrm>
                <a:off x="6652633" y="3193828"/>
                <a:ext cx="132385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575" extrusionOk="0">
                    <a:moveTo>
                      <a:pt x="1599" y="1"/>
                    </a:moveTo>
                    <a:cubicBezTo>
                      <a:pt x="1493" y="1"/>
                      <a:pt x="1341" y="8"/>
                      <a:pt x="1116" y="8"/>
                    </a:cubicBezTo>
                    <a:cubicBezTo>
                      <a:pt x="456" y="8"/>
                      <a:pt x="0" y="39"/>
                      <a:pt x="0" y="259"/>
                    </a:cubicBezTo>
                    <a:cubicBezTo>
                      <a:pt x="0" y="465"/>
                      <a:pt x="359" y="575"/>
                      <a:pt x="960" y="575"/>
                    </a:cubicBezTo>
                    <a:cubicBezTo>
                      <a:pt x="1001" y="575"/>
                      <a:pt x="1042" y="574"/>
                      <a:pt x="1084" y="573"/>
                    </a:cubicBezTo>
                    <a:cubicBezTo>
                      <a:pt x="1964" y="542"/>
                      <a:pt x="1996" y="401"/>
                      <a:pt x="1917" y="196"/>
                    </a:cubicBezTo>
                    <a:cubicBezTo>
                      <a:pt x="1844" y="29"/>
                      <a:pt x="1812" y="1"/>
                      <a:pt x="159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068;p55">
                <a:extLst>
                  <a:ext uri="{FF2B5EF4-FFF2-40B4-BE49-F238E27FC236}">
                    <a16:creationId xmlns:a16="http://schemas.microsoft.com/office/drawing/2014/main" id="{26730EA4-EB45-4E6E-99FF-7448945C63F0}"/>
                  </a:ext>
                </a:extLst>
              </p:cNvPr>
              <p:cNvSpPr/>
              <p:nvPr/>
            </p:nvSpPr>
            <p:spPr>
              <a:xfrm>
                <a:off x="6706821" y="3221419"/>
                <a:ext cx="169925" cy="58432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881" extrusionOk="0">
                    <a:moveTo>
                      <a:pt x="1351" y="0"/>
                    </a:moveTo>
                    <a:cubicBezTo>
                      <a:pt x="550" y="0"/>
                      <a:pt x="0" y="157"/>
                      <a:pt x="0" y="440"/>
                    </a:cubicBezTo>
                    <a:cubicBezTo>
                      <a:pt x="0" y="723"/>
                      <a:pt x="566" y="880"/>
                      <a:pt x="1383" y="880"/>
                    </a:cubicBezTo>
                    <a:cubicBezTo>
                      <a:pt x="2184" y="880"/>
                      <a:pt x="2561" y="692"/>
                      <a:pt x="2561" y="409"/>
                    </a:cubicBezTo>
                    <a:cubicBezTo>
                      <a:pt x="2561" y="142"/>
                      <a:pt x="2168" y="0"/>
                      <a:pt x="1351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069;p55">
                <a:extLst>
                  <a:ext uri="{FF2B5EF4-FFF2-40B4-BE49-F238E27FC236}">
                    <a16:creationId xmlns:a16="http://schemas.microsoft.com/office/drawing/2014/main" id="{0FCB3EAA-3A99-4CFE-AEC4-DEFAD5BDFA57}"/>
                  </a:ext>
                </a:extLst>
              </p:cNvPr>
              <p:cNvSpPr/>
              <p:nvPr/>
            </p:nvSpPr>
            <p:spPr>
              <a:xfrm>
                <a:off x="6780773" y="3229709"/>
                <a:ext cx="125155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614" extrusionOk="0">
                    <a:moveTo>
                      <a:pt x="943" y="1"/>
                    </a:moveTo>
                    <a:cubicBezTo>
                      <a:pt x="409" y="1"/>
                      <a:pt x="1" y="142"/>
                      <a:pt x="1" y="315"/>
                    </a:cubicBezTo>
                    <a:cubicBezTo>
                      <a:pt x="1" y="472"/>
                      <a:pt x="425" y="614"/>
                      <a:pt x="943" y="614"/>
                    </a:cubicBezTo>
                    <a:cubicBezTo>
                      <a:pt x="1462" y="614"/>
                      <a:pt x="1886" y="472"/>
                      <a:pt x="1886" y="315"/>
                    </a:cubicBezTo>
                    <a:cubicBezTo>
                      <a:pt x="1886" y="142"/>
                      <a:pt x="1462" y="1"/>
                      <a:pt x="943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070;p55">
                <a:extLst>
                  <a:ext uri="{FF2B5EF4-FFF2-40B4-BE49-F238E27FC236}">
                    <a16:creationId xmlns:a16="http://schemas.microsoft.com/office/drawing/2014/main" id="{6DCA3D55-A690-47AA-BA1A-052272C51783}"/>
                  </a:ext>
                </a:extLst>
              </p:cNvPr>
              <p:cNvSpPr/>
              <p:nvPr/>
            </p:nvSpPr>
            <p:spPr>
              <a:xfrm>
                <a:off x="6749534" y="2940599"/>
                <a:ext cx="516937" cy="289310"/>
              </a:xfrm>
              <a:custGeom>
                <a:avLst/>
                <a:gdLst/>
                <a:ahLst/>
                <a:cxnLst/>
                <a:rect l="l" t="t" r="r" b="b"/>
                <a:pathLst>
                  <a:path w="7794" h="4362" extrusionOk="0">
                    <a:moveTo>
                      <a:pt x="1848" y="1"/>
                    </a:moveTo>
                    <a:cubicBezTo>
                      <a:pt x="1823" y="1"/>
                      <a:pt x="1804" y="3"/>
                      <a:pt x="1791" y="8"/>
                    </a:cubicBezTo>
                    <a:cubicBezTo>
                      <a:pt x="1022" y="275"/>
                      <a:pt x="16" y="3841"/>
                      <a:pt x="0" y="3841"/>
                    </a:cubicBezTo>
                    <a:lnTo>
                      <a:pt x="346" y="3857"/>
                    </a:lnTo>
                    <a:lnTo>
                      <a:pt x="2090" y="1202"/>
                    </a:lnTo>
                    <a:cubicBezTo>
                      <a:pt x="2090" y="1202"/>
                      <a:pt x="4431" y="3559"/>
                      <a:pt x="5719" y="4219"/>
                    </a:cubicBezTo>
                    <a:cubicBezTo>
                      <a:pt x="5905" y="4314"/>
                      <a:pt x="6111" y="4361"/>
                      <a:pt x="6312" y="4361"/>
                    </a:cubicBezTo>
                    <a:cubicBezTo>
                      <a:pt x="6740" y="4361"/>
                      <a:pt x="7151" y="4148"/>
                      <a:pt x="7322" y="3731"/>
                    </a:cubicBezTo>
                    <a:cubicBezTo>
                      <a:pt x="7793" y="2537"/>
                      <a:pt x="6489" y="1658"/>
                      <a:pt x="5578" y="1233"/>
                    </a:cubicBezTo>
                    <a:cubicBezTo>
                      <a:pt x="4668" y="801"/>
                      <a:pt x="2302" y="1"/>
                      <a:pt x="18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071;p55">
                <a:extLst>
                  <a:ext uri="{FF2B5EF4-FFF2-40B4-BE49-F238E27FC236}">
                    <a16:creationId xmlns:a16="http://schemas.microsoft.com/office/drawing/2014/main" id="{0BDC7378-9DBF-4B85-B6C0-170F4B538F0A}"/>
                  </a:ext>
                </a:extLst>
              </p:cNvPr>
              <p:cNvSpPr/>
              <p:nvPr/>
            </p:nvSpPr>
            <p:spPr>
              <a:xfrm>
                <a:off x="6768304" y="3066616"/>
                <a:ext cx="507519" cy="217347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3277" extrusionOk="0">
                    <a:moveTo>
                      <a:pt x="6281" y="0"/>
                    </a:moveTo>
                    <a:cubicBezTo>
                      <a:pt x="6099" y="0"/>
                      <a:pt x="5878" y="100"/>
                      <a:pt x="5530" y="276"/>
                    </a:cubicBezTo>
                    <a:cubicBezTo>
                      <a:pt x="3724" y="1203"/>
                      <a:pt x="1524" y="2004"/>
                      <a:pt x="1006" y="2334"/>
                    </a:cubicBezTo>
                    <a:cubicBezTo>
                      <a:pt x="1006" y="2334"/>
                      <a:pt x="0" y="2868"/>
                      <a:pt x="1006" y="3277"/>
                    </a:cubicBezTo>
                    <a:cubicBezTo>
                      <a:pt x="1838" y="3261"/>
                      <a:pt x="4226" y="3277"/>
                      <a:pt x="6300" y="2774"/>
                    </a:cubicBezTo>
                    <a:cubicBezTo>
                      <a:pt x="7494" y="2476"/>
                      <a:pt x="7651" y="1470"/>
                      <a:pt x="7259" y="936"/>
                    </a:cubicBezTo>
                    <a:cubicBezTo>
                      <a:pt x="6777" y="278"/>
                      <a:pt x="6584" y="0"/>
                      <a:pt x="628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072;p55">
                <a:extLst>
                  <a:ext uri="{FF2B5EF4-FFF2-40B4-BE49-F238E27FC236}">
                    <a16:creationId xmlns:a16="http://schemas.microsoft.com/office/drawing/2014/main" id="{26E354ED-6971-4992-989E-A60A5481A884}"/>
                  </a:ext>
                </a:extLst>
              </p:cNvPr>
              <p:cNvSpPr/>
              <p:nvPr/>
            </p:nvSpPr>
            <p:spPr>
              <a:xfrm>
                <a:off x="6839139" y="2811862"/>
                <a:ext cx="238704" cy="190286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2869" extrusionOk="0">
                    <a:moveTo>
                      <a:pt x="3174" y="1"/>
                    </a:moveTo>
                    <a:cubicBezTo>
                      <a:pt x="3174" y="1"/>
                      <a:pt x="2074" y="1321"/>
                      <a:pt x="1477" y="1949"/>
                    </a:cubicBezTo>
                    <a:lnTo>
                      <a:pt x="236" y="347"/>
                    </a:lnTo>
                    <a:lnTo>
                      <a:pt x="1" y="456"/>
                    </a:lnTo>
                    <a:cubicBezTo>
                      <a:pt x="220" y="865"/>
                      <a:pt x="943" y="2248"/>
                      <a:pt x="1069" y="2530"/>
                    </a:cubicBezTo>
                    <a:cubicBezTo>
                      <a:pt x="1183" y="2770"/>
                      <a:pt x="1336" y="2868"/>
                      <a:pt x="1511" y="2868"/>
                    </a:cubicBezTo>
                    <a:cubicBezTo>
                      <a:pt x="2301" y="2868"/>
                      <a:pt x="3534" y="869"/>
                      <a:pt x="3598" y="818"/>
                    </a:cubicBezTo>
                    <a:lnTo>
                      <a:pt x="3174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073;p55">
                <a:extLst>
                  <a:ext uri="{FF2B5EF4-FFF2-40B4-BE49-F238E27FC236}">
                    <a16:creationId xmlns:a16="http://schemas.microsoft.com/office/drawing/2014/main" id="{AE78A6A6-62C2-424C-A9AF-2AB14EB1628D}"/>
                  </a:ext>
                </a:extLst>
              </p:cNvPr>
              <p:cNvSpPr/>
              <p:nvPr/>
            </p:nvSpPr>
            <p:spPr>
              <a:xfrm>
                <a:off x="6998584" y="2761985"/>
                <a:ext cx="253560" cy="379047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715" extrusionOk="0">
                    <a:moveTo>
                      <a:pt x="1873" y="1"/>
                    </a:moveTo>
                    <a:cubicBezTo>
                      <a:pt x="1673" y="1"/>
                      <a:pt x="1485" y="65"/>
                      <a:pt x="1336" y="187"/>
                    </a:cubicBezTo>
                    <a:cubicBezTo>
                      <a:pt x="440" y="894"/>
                      <a:pt x="0" y="1931"/>
                      <a:pt x="550" y="2560"/>
                    </a:cubicBezTo>
                    <a:cubicBezTo>
                      <a:pt x="1304" y="3408"/>
                      <a:pt x="959" y="4413"/>
                      <a:pt x="770" y="5340"/>
                    </a:cubicBezTo>
                    <a:cubicBezTo>
                      <a:pt x="710" y="5608"/>
                      <a:pt x="1648" y="5714"/>
                      <a:pt x="2494" y="5714"/>
                    </a:cubicBezTo>
                    <a:cubicBezTo>
                      <a:pt x="3189" y="5714"/>
                      <a:pt x="3822" y="5642"/>
                      <a:pt x="3787" y="5529"/>
                    </a:cubicBezTo>
                    <a:cubicBezTo>
                      <a:pt x="3504" y="4523"/>
                      <a:pt x="3315" y="1931"/>
                      <a:pt x="3205" y="1381"/>
                    </a:cubicBezTo>
                    <a:cubicBezTo>
                      <a:pt x="2990" y="429"/>
                      <a:pt x="2391" y="1"/>
                      <a:pt x="1873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074;p55">
                <a:extLst>
                  <a:ext uri="{FF2B5EF4-FFF2-40B4-BE49-F238E27FC236}">
                    <a16:creationId xmlns:a16="http://schemas.microsoft.com/office/drawing/2014/main" id="{A3A37D20-6893-45FF-A410-5AC4B4ACEC4E}"/>
                  </a:ext>
                </a:extLst>
              </p:cNvPr>
              <p:cNvSpPr/>
              <p:nvPr/>
            </p:nvSpPr>
            <p:spPr>
              <a:xfrm>
                <a:off x="7048593" y="2584699"/>
                <a:ext cx="121972" cy="23976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3615" extrusionOk="0">
                    <a:moveTo>
                      <a:pt x="1839" y="1"/>
                    </a:moveTo>
                    <a:lnTo>
                      <a:pt x="0" y="928"/>
                    </a:lnTo>
                    <a:cubicBezTo>
                      <a:pt x="927" y="2609"/>
                      <a:pt x="189" y="3284"/>
                      <a:pt x="189" y="3284"/>
                    </a:cubicBezTo>
                    <a:cubicBezTo>
                      <a:pt x="26" y="3525"/>
                      <a:pt x="53" y="3615"/>
                      <a:pt x="184" y="3615"/>
                    </a:cubicBezTo>
                    <a:cubicBezTo>
                      <a:pt x="555" y="3615"/>
                      <a:pt x="1760" y="2892"/>
                      <a:pt x="1760" y="2892"/>
                    </a:cubicBezTo>
                    <a:cubicBezTo>
                      <a:pt x="1399" y="1541"/>
                      <a:pt x="1839" y="1"/>
                      <a:pt x="1839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075;p55">
                <a:extLst>
                  <a:ext uri="{FF2B5EF4-FFF2-40B4-BE49-F238E27FC236}">
                    <a16:creationId xmlns:a16="http://schemas.microsoft.com/office/drawing/2014/main" id="{3E428045-0E44-4D05-9BEA-45804B859814}"/>
                  </a:ext>
                </a:extLst>
              </p:cNvPr>
              <p:cNvSpPr/>
              <p:nvPr/>
            </p:nvSpPr>
            <p:spPr>
              <a:xfrm>
                <a:off x="6975636" y="2515721"/>
                <a:ext cx="214760" cy="233132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3515" extrusionOk="0">
                    <a:moveTo>
                      <a:pt x="1607" y="1"/>
                    </a:moveTo>
                    <a:cubicBezTo>
                      <a:pt x="1449" y="1"/>
                      <a:pt x="1289" y="27"/>
                      <a:pt x="1132" y="83"/>
                    </a:cubicBezTo>
                    <a:cubicBezTo>
                      <a:pt x="378" y="334"/>
                      <a:pt x="1" y="1119"/>
                      <a:pt x="299" y="1874"/>
                    </a:cubicBezTo>
                    <a:cubicBezTo>
                      <a:pt x="595" y="2606"/>
                      <a:pt x="916" y="3514"/>
                      <a:pt x="1522" y="3514"/>
                    </a:cubicBezTo>
                    <a:cubicBezTo>
                      <a:pt x="1592" y="3514"/>
                      <a:pt x="1666" y="3502"/>
                      <a:pt x="1745" y="3476"/>
                    </a:cubicBezTo>
                    <a:cubicBezTo>
                      <a:pt x="3111" y="3005"/>
                      <a:pt x="3237" y="1732"/>
                      <a:pt x="2970" y="978"/>
                    </a:cubicBezTo>
                    <a:cubicBezTo>
                      <a:pt x="2771" y="381"/>
                      <a:pt x="2208" y="1"/>
                      <a:pt x="1607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076;p55">
                <a:extLst>
                  <a:ext uri="{FF2B5EF4-FFF2-40B4-BE49-F238E27FC236}">
                    <a16:creationId xmlns:a16="http://schemas.microsoft.com/office/drawing/2014/main" id="{42620C54-532A-43D2-84DE-1A94E1F1B97B}"/>
                  </a:ext>
                </a:extLst>
              </p:cNvPr>
              <p:cNvSpPr/>
              <p:nvPr/>
            </p:nvSpPr>
            <p:spPr>
              <a:xfrm>
                <a:off x="6817252" y="2764970"/>
                <a:ext cx="30311" cy="10638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04" fill="none" extrusionOk="0">
                    <a:moveTo>
                      <a:pt x="1" y="1"/>
                    </a:moveTo>
                    <a:lnTo>
                      <a:pt x="456" y="1603"/>
                    </a:lnTo>
                  </a:path>
                </a:pathLst>
              </a:custGeom>
              <a:noFill/>
              <a:ln w="39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077;p55">
                <a:extLst>
                  <a:ext uri="{FF2B5EF4-FFF2-40B4-BE49-F238E27FC236}">
                    <a16:creationId xmlns:a16="http://schemas.microsoft.com/office/drawing/2014/main" id="{E16518C0-19AC-451D-AB74-7964CB184C11}"/>
                  </a:ext>
                </a:extLst>
              </p:cNvPr>
              <p:cNvSpPr/>
              <p:nvPr/>
            </p:nvSpPr>
            <p:spPr>
              <a:xfrm>
                <a:off x="6816191" y="2792959"/>
                <a:ext cx="55050" cy="55978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44" extrusionOk="0">
                    <a:moveTo>
                      <a:pt x="98" y="0"/>
                    </a:moveTo>
                    <a:cubicBezTo>
                      <a:pt x="40" y="0"/>
                      <a:pt x="15" y="43"/>
                      <a:pt x="1" y="97"/>
                    </a:cubicBezTo>
                    <a:cubicBezTo>
                      <a:pt x="1" y="129"/>
                      <a:pt x="48" y="160"/>
                      <a:pt x="48" y="207"/>
                    </a:cubicBezTo>
                    <a:cubicBezTo>
                      <a:pt x="48" y="223"/>
                      <a:pt x="1" y="254"/>
                      <a:pt x="17" y="317"/>
                    </a:cubicBezTo>
                    <a:cubicBezTo>
                      <a:pt x="32" y="333"/>
                      <a:pt x="48" y="333"/>
                      <a:pt x="64" y="380"/>
                    </a:cubicBezTo>
                    <a:cubicBezTo>
                      <a:pt x="79" y="396"/>
                      <a:pt x="48" y="443"/>
                      <a:pt x="64" y="459"/>
                    </a:cubicBezTo>
                    <a:cubicBezTo>
                      <a:pt x="79" y="506"/>
                      <a:pt x="127" y="490"/>
                      <a:pt x="127" y="537"/>
                    </a:cubicBezTo>
                    <a:cubicBezTo>
                      <a:pt x="127" y="569"/>
                      <a:pt x="79" y="569"/>
                      <a:pt x="95" y="616"/>
                    </a:cubicBezTo>
                    <a:cubicBezTo>
                      <a:pt x="117" y="682"/>
                      <a:pt x="508" y="843"/>
                      <a:pt x="702" y="843"/>
                    </a:cubicBezTo>
                    <a:cubicBezTo>
                      <a:pt x="783" y="843"/>
                      <a:pt x="830" y="815"/>
                      <a:pt x="802" y="741"/>
                    </a:cubicBezTo>
                    <a:cubicBezTo>
                      <a:pt x="708" y="490"/>
                      <a:pt x="378" y="66"/>
                      <a:pt x="127" y="3"/>
                    </a:cubicBezTo>
                    <a:cubicBezTo>
                      <a:pt x="116" y="1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078;p55">
                <a:extLst>
                  <a:ext uri="{FF2B5EF4-FFF2-40B4-BE49-F238E27FC236}">
                    <a16:creationId xmlns:a16="http://schemas.microsoft.com/office/drawing/2014/main" id="{C7850F1C-8CD8-4636-9E48-E0D5F19A6464}"/>
                  </a:ext>
                </a:extLst>
              </p:cNvPr>
              <p:cNvSpPr/>
              <p:nvPr/>
            </p:nvSpPr>
            <p:spPr>
              <a:xfrm>
                <a:off x="6839139" y="2784801"/>
                <a:ext cx="26132" cy="5213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86" extrusionOk="0">
                    <a:moveTo>
                      <a:pt x="79" y="0"/>
                    </a:moveTo>
                    <a:cubicBezTo>
                      <a:pt x="79" y="0"/>
                      <a:pt x="1" y="0"/>
                      <a:pt x="126" y="205"/>
                    </a:cubicBezTo>
                    <a:cubicBezTo>
                      <a:pt x="126" y="205"/>
                      <a:pt x="63" y="362"/>
                      <a:pt x="220" y="629"/>
                    </a:cubicBezTo>
                    <a:lnTo>
                      <a:pt x="393" y="786"/>
                    </a:lnTo>
                    <a:cubicBezTo>
                      <a:pt x="393" y="786"/>
                      <a:pt x="378" y="377"/>
                      <a:pt x="268" y="220"/>
                    </a:cubicBezTo>
                    <a:cubicBezTo>
                      <a:pt x="268" y="220"/>
                      <a:pt x="111" y="0"/>
                      <a:pt x="79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079;p55">
                <a:extLst>
                  <a:ext uri="{FF2B5EF4-FFF2-40B4-BE49-F238E27FC236}">
                    <a16:creationId xmlns:a16="http://schemas.microsoft.com/office/drawing/2014/main" id="{E5CA5D14-A5ED-4132-80FF-6E38FFCA1BC6}"/>
                  </a:ext>
                </a:extLst>
              </p:cNvPr>
              <p:cNvSpPr/>
              <p:nvPr/>
            </p:nvSpPr>
            <p:spPr>
              <a:xfrm>
                <a:off x="6690239" y="3186001"/>
                <a:ext cx="86421" cy="2155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325" extrusionOk="0">
                    <a:moveTo>
                      <a:pt x="942" y="0"/>
                    </a:moveTo>
                    <a:lnTo>
                      <a:pt x="894" y="126"/>
                    </a:lnTo>
                    <a:cubicBezTo>
                      <a:pt x="894" y="126"/>
                      <a:pt x="692" y="119"/>
                      <a:pt x="459" y="119"/>
                    </a:cubicBezTo>
                    <a:cubicBezTo>
                      <a:pt x="343" y="119"/>
                      <a:pt x="219" y="121"/>
                      <a:pt x="109" y="126"/>
                    </a:cubicBezTo>
                    <a:cubicBezTo>
                      <a:pt x="109" y="126"/>
                      <a:pt x="0" y="325"/>
                      <a:pt x="469" y="325"/>
                    </a:cubicBezTo>
                    <a:cubicBezTo>
                      <a:pt x="618" y="325"/>
                      <a:pt x="826" y="305"/>
                      <a:pt x="1114" y="251"/>
                    </a:cubicBezTo>
                    <a:cubicBezTo>
                      <a:pt x="1271" y="220"/>
                      <a:pt x="1303" y="47"/>
                      <a:pt x="1303" y="47"/>
                    </a:cubicBez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080;p55">
                <a:extLst>
                  <a:ext uri="{FF2B5EF4-FFF2-40B4-BE49-F238E27FC236}">
                    <a16:creationId xmlns:a16="http://schemas.microsoft.com/office/drawing/2014/main" id="{54CE77DA-67B7-4B02-A119-15081D4E65AC}"/>
                  </a:ext>
                </a:extLst>
              </p:cNvPr>
              <p:cNvSpPr/>
              <p:nvPr/>
            </p:nvSpPr>
            <p:spPr>
              <a:xfrm>
                <a:off x="6851675" y="2831693"/>
                <a:ext cx="359548" cy="192342"/>
              </a:xfrm>
              <a:custGeom>
                <a:avLst/>
                <a:gdLst/>
                <a:ahLst/>
                <a:cxnLst/>
                <a:rect l="l" t="t" r="r" b="b"/>
                <a:pathLst>
                  <a:path w="5421" h="2900" extrusionOk="0">
                    <a:moveTo>
                      <a:pt x="4769" y="1"/>
                    </a:moveTo>
                    <a:cubicBezTo>
                      <a:pt x="4575" y="1"/>
                      <a:pt x="4403" y="158"/>
                      <a:pt x="4258" y="315"/>
                    </a:cubicBezTo>
                    <a:cubicBezTo>
                      <a:pt x="3944" y="613"/>
                      <a:pt x="3614" y="912"/>
                      <a:pt x="3299" y="1226"/>
                    </a:cubicBezTo>
                    <a:cubicBezTo>
                      <a:pt x="3111" y="1414"/>
                      <a:pt x="2922" y="1603"/>
                      <a:pt x="2734" y="1776"/>
                    </a:cubicBezTo>
                    <a:lnTo>
                      <a:pt x="236" y="79"/>
                    </a:lnTo>
                    <a:lnTo>
                      <a:pt x="31" y="252"/>
                    </a:lnTo>
                    <a:cubicBezTo>
                      <a:pt x="0" y="283"/>
                      <a:pt x="581" y="959"/>
                      <a:pt x="629" y="1022"/>
                    </a:cubicBezTo>
                    <a:cubicBezTo>
                      <a:pt x="1068" y="1493"/>
                      <a:pt x="2372" y="2687"/>
                      <a:pt x="2561" y="2813"/>
                    </a:cubicBezTo>
                    <a:cubicBezTo>
                      <a:pt x="2658" y="2865"/>
                      <a:pt x="2737" y="2899"/>
                      <a:pt x="2826" y="2899"/>
                    </a:cubicBezTo>
                    <a:cubicBezTo>
                      <a:pt x="2923" y="2899"/>
                      <a:pt x="3033" y="2857"/>
                      <a:pt x="3189" y="2750"/>
                    </a:cubicBezTo>
                    <a:cubicBezTo>
                      <a:pt x="3252" y="2703"/>
                      <a:pt x="4415" y="1619"/>
                      <a:pt x="4808" y="1226"/>
                    </a:cubicBezTo>
                    <a:cubicBezTo>
                      <a:pt x="5169" y="880"/>
                      <a:pt x="5420" y="315"/>
                      <a:pt x="4949" y="48"/>
                    </a:cubicBezTo>
                    <a:cubicBezTo>
                      <a:pt x="4887" y="15"/>
                      <a:pt x="4827" y="1"/>
                      <a:pt x="4769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081;p55">
                <a:extLst>
                  <a:ext uri="{FF2B5EF4-FFF2-40B4-BE49-F238E27FC236}">
                    <a16:creationId xmlns:a16="http://schemas.microsoft.com/office/drawing/2014/main" id="{59118281-4D3F-4F5C-AA0D-042E13BF8324}"/>
                  </a:ext>
                </a:extLst>
              </p:cNvPr>
              <p:cNvSpPr/>
              <p:nvPr/>
            </p:nvSpPr>
            <p:spPr>
              <a:xfrm>
                <a:off x="7103842" y="2594117"/>
                <a:ext cx="46958" cy="6466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975" extrusionOk="0">
                    <a:moveTo>
                      <a:pt x="361" y="0"/>
                    </a:moveTo>
                    <a:cubicBezTo>
                      <a:pt x="173" y="0"/>
                      <a:pt x="0" y="157"/>
                      <a:pt x="0" y="346"/>
                    </a:cubicBezTo>
                    <a:cubicBezTo>
                      <a:pt x="0" y="550"/>
                      <a:pt x="157" y="974"/>
                      <a:pt x="361" y="974"/>
                    </a:cubicBezTo>
                    <a:cubicBezTo>
                      <a:pt x="707" y="974"/>
                      <a:pt x="707" y="550"/>
                      <a:pt x="707" y="346"/>
                    </a:cubicBezTo>
                    <a:cubicBezTo>
                      <a:pt x="707" y="157"/>
                      <a:pt x="550" y="0"/>
                      <a:pt x="36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082;p55">
                <a:extLst>
                  <a:ext uri="{FF2B5EF4-FFF2-40B4-BE49-F238E27FC236}">
                    <a16:creationId xmlns:a16="http://schemas.microsoft.com/office/drawing/2014/main" id="{9F89C3B6-245D-4FBB-ADFB-592F77E39111}"/>
                  </a:ext>
                </a:extLst>
              </p:cNvPr>
              <p:cNvSpPr/>
              <p:nvPr/>
            </p:nvSpPr>
            <p:spPr>
              <a:xfrm>
                <a:off x="6980146" y="2545832"/>
                <a:ext cx="32035" cy="48351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9" extrusionOk="0">
                    <a:moveTo>
                      <a:pt x="426" y="1"/>
                    </a:moveTo>
                    <a:cubicBezTo>
                      <a:pt x="296" y="1"/>
                      <a:pt x="0" y="70"/>
                      <a:pt x="137" y="728"/>
                    </a:cubicBezTo>
                    <a:cubicBezTo>
                      <a:pt x="137" y="728"/>
                      <a:pt x="200" y="446"/>
                      <a:pt x="483" y="6"/>
                    </a:cubicBezTo>
                    <a:cubicBezTo>
                      <a:pt x="483" y="6"/>
                      <a:pt x="460" y="1"/>
                      <a:pt x="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083;p55">
                <a:extLst>
                  <a:ext uri="{FF2B5EF4-FFF2-40B4-BE49-F238E27FC236}">
                    <a16:creationId xmlns:a16="http://schemas.microsoft.com/office/drawing/2014/main" id="{A1250004-7CF1-4363-B406-C3FC3C652943}"/>
                  </a:ext>
                </a:extLst>
              </p:cNvPr>
              <p:cNvSpPr/>
              <p:nvPr/>
            </p:nvSpPr>
            <p:spPr>
              <a:xfrm>
                <a:off x="6989034" y="2492374"/>
                <a:ext cx="390986" cy="5273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951" extrusionOk="0">
                    <a:moveTo>
                      <a:pt x="1519" y="1"/>
                    </a:moveTo>
                    <a:cubicBezTo>
                      <a:pt x="0" y="1"/>
                      <a:pt x="160" y="1079"/>
                      <a:pt x="160" y="1079"/>
                    </a:cubicBezTo>
                    <a:cubicBezTo>
                      <a:pt x="160" y="1079"/>
                      <a:pt x="383" y="2148"/>
                      <a:pt x="1260" y="2148"/>
                    </a:cubicBezTo>
                    <a:cubicBezTo>
                      <a:pt x="1425" y="2148"/>
                      <a:pt x="1612" y="2111"/>
                      <a:pt x="1825" y="2021"/>
                    </a:cubicBezTo>
                    <a:cubicBezTo>
                      <a:pt x="1825" y="2021"/>
                      <a:pt x="1696" y="1517"/>
                      <a:pt x="2118" y="1517"/>
                    </a:cubicBezTo>
                    <a:cubicBezTo>
                      <a:pt x="2161" y="1517"/>
                      <a:pt x="2210" y="1523"/>
                      <a:pt x="2265" y="1534"/>
                    </a:cubicBezTo>
                    <a:cubicBezTo>
                      <a:pt x="2265" y="1534"/>
                      <a:pt x="2721" y="1754"/>
                      <a:pt x="2344" y="2508"/>
                    </a:cubicBezTo>
                    <a:cubicBezTo>
                      <a:pt x="1967" y="3262"/>
                      <a:pt x="2281" y="3797"/>
                      <a:pt x="2281" y="3797"/>
                    </a:cubicBezTo>
                    <a:cubicBezTo>
                      <a:pt x="2281" y="3797"/>
                      <a:pt x="569" y="4409"/>
                      <a:pt x="898" y="6248"/>
                    </a:cubicBezTo>
                    <a:cubicBezTo>
                      <a:pt x="1089" y="7309"/>
                      <a:pt x="2337" y="7951"/>
                      <a:pt x="3454" y="7951"/>
                    </a:cubicBezTo>
                    <a:cubicBezTo>
                      <a:pt x="4273" y="7951"/>
                      <a:pt x="5022" y="7606"/>
                      <a:pt x="5235" y="6829"/>
                    </a:cubicBezTo>
                    <a:cubicBezTo>
                      <a:pt x="5894" y="4409"/>
                      <a:pt x="4198" y="3860"/>
                      <a:pt x="4198" y="3860"/>
                    </a:cubicBezTo>
                    <a:cubicBezTo>
                      <a:pt x="4198" y="3860"/>
                      <a:pt x="4481" y="293"/>
                      <a:pt x="1951" y="26"/>
                    </a:cubicBezTo>
                    <a:cubicBezTo>
                      <a:pt x="1794" y="9"/>
                      <a:pt x="1650" y="1"/>
                      <a:pt x="15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1084;p55">
              <a:extLst>
                <a:ext uri="{FF2B5EF4-FFF2-40B4-BE49-F238E27FC236}">
                  <a16:creationId xmlns:a16="http://schemas.microsoft.com/office/drawing/2014/main" id="{20E6B4FB-B90A-4339-A277-A7738DBF4EE9}"/>
                </a:ext>
              </a:extLst>
            </p:cNvPr>
            <p:cNvSpPr/>
            <p:nvPr/>
          </p:nvSpPr>
          <p:spPr>
            <a:xfrm>
              <a:off x="4492700" y="1546874"/>
              <a:ext cx="211200" cy="2112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85;p55">
              <a:extLst>
                <a:ext uri="{FF2B5EF4-FFF2-40B4-BE49-F238E27FC236}">
                  <a16:creationId xmlns:a16="http://schemas.microsoft.com/office/drawing/2014/main" id="{65BE7D5C-27CD-40B0-BD71-B1CFA399CF8E}"/>
                </a:ext>
              </a:extLst>
            </p:cNvPr>
            <p:cNvSpPr/>
            <p:nvPr/>
          </p:nvSpPr>
          <p:spPr>
            <a:xfrm rot="5400000">
              <a:off x="6708750" y="4121025"/>
              <a:ext cx="202500" cy="1752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86;p55">
              <a:extLst>
                <a:ext uri="{FF2B5EF4-FFF2-40B4-BE49-F238E27FC236}">
                  <a16:creationId xmlns:a16="http://schemas.microsoft.com/office/drawing/2014/main" id="{08FE3A14-C736-4AD0-9D0C-E380CB847772}"/>
                </a:ext>
              </a:extLst>
            </p:cNvPr>
            <p:cNvSpPr/>
            <p:nvPr/>
          </p:nvSpPr>
          <p:spPr>
            <a:xfrm>
              <a:off x="8129359" y="2096253"/>
              <a:ext cx="202500" cy="20249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9" name="Google Shape;9705;p84">
            <a:extLst>
              <a:ext uri="{FF2B5EF4-FFF2-40B4-BE49-F238E27FC236}">
                <a16:creationId xmlns:a16="http://schemas.microsoft.com/office/drawing/2014/main" id="{A7F20CB0-81C5-4D16-A705-B7270AF651E0}"/>
              </a:ext>
            </a:extLst>
          </p:cNvPr>
          <p:cNvGrpSpPr/>
          <p:nvPr/>
        </p:nvGrpSpPr>
        <p:grpSpPr>
          <a:xfrm>
            <a:off x="7071920" y="1494365"/>
            <a:ext cx="526674" cy="464066"/>
            <a:chOff x="-5971525" y="3273750"/>
            <a:chExt cx="292250" cy="290650"/>
          </a:xfrm>
          <a:solidFill>
            <a:schemeClr val="accent6">
              <a:lumMod val="75000"/>
            </a:schemeClr>
          </a:solidFill>
        </p:grpSpPr>
        <p:sp>
          <p:nvSpPr>
            <p:cNvPr id="200" name="Google Shape;9706;p84">
              <a:extLst>
                <a:ext uri="{FF2B5EF4-FFF2-40B4-BE49-F238E27FC236}">
                  <a16:creationId xmlns:a16="http://schemas.microsoft.com/office/drawing/2014/main" id="{AC932D08-D168-4A03-9802-EA5116F124CC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707;p84">
              <a:extLst>
                <a:ext uri="{FF2B5EF4-FFF2-40B4-BE49-F238E27FC236}">
                  <a16:creationId xmlns:a16="http://schemas.microsoft.com/office/drawing/2014/main" id="{0AA089CA-DDBC-4E18-A95B-ADC98A8963FF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9705;p84">
            <a:extLst>
              <a:ext uri="{FF2B5EF4-FFF2-40B4-BE49-F238E27FC236}">
                <a16:creationId xmlns:a16="http://schemas.microsoft.com/office/drawing/2014/main" id="{5109337B-A081-434E-AD09-BBC64E4E6C48}"/>
              </a:ext>
            </a:extLst>
          </p:cNvPr>
          <p:cNvGrpSpPr/>
          <p:nvPr/>
        </p:nvGrpSpPr>
        <p:grpSpPr>
          <a:xfrm>
            <a:off x="6664463" y="1646642"/>
            <a:ext cx="420811" cy="418507"/>
            <a:chOff x="-5971525" y="3273750"/>
            <a:chExt cx="292250" cy="290650"/>
          </a:xfrm>
          <a:solidFill>
            <a:schemeClr val="accent6">
              <a:lumMod val="75000"/>
            </a:schemeClr>
          </a:solidFill>
        </p:grpSpPr>
        <p:sp>
          <p:nvSpPr>
            <p:cNvPr id="203" name="Google Shape;9706;p84">
              <a:extLst>
                <a:ext uri="{FF2B5EF4-FFF2-40B4-BE49-F238E27FC236}">
                  <a16:creationId xmlns:a16="http://schemas.microsoft.com/office/drawing/2014/main" id="{CCBAB69B-7A47-4526-B56D-694AA16BF654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707;p84">
              <a:extLst>
                <a:ext uri="{FF2B5EF4-FFF2-40B4-BE49-F238E27FC236}">
                  <a16:creationId xmlns:a16="http://schemas.microsoft.com/office/drawing/2014/main" id="{A487FD20-50DC-4C1F-8871-69560729DE8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9705;p84">
            <a:extLst>
              <a:ext uri="{FF2B5EF4-FFF2-40B4-BE49-F238E27FC236}">
                <a16:creationId xmlns:a16="http://schemas.microsoft.com/office/drawing/2014/main" id="{B6B6ED53-A629-4D05-BB40-6524BAF8E76E}"/>
              </a:ext>
            </a:extLst>
          </p:cNvPr>
          <p:cNvGrpSpPr/>
          <p:nvPr/>
        </p:nvGrpSpPr>
        <p:grpSpPr>
          <a:xfrm>
            <a:off x="7571803" y="1648114"/>
            <a:ext cx="420811" cy="418507"/>
            <a:chOff x="-5971525" y="3273750"/>
            <a:chExt cx="292250" cy="290650"/>
          </a:xfrm>
          <a:solidFill>
            <a:schemeClr val="accent6">
              <a:lumMod val="75000"/>
            </a:schemeClr>
          </a:solidFill>
        </p:grpSpPr>
        <p:sp>
          <p:nvSpPr>
            <p:cNvPr id="206" name="Google Shape;9706;p84">
              <a:extLst>
                <a:ext uri="{FF2B5EF4-FFF2-40B4-BE49-F238E27FC236}">
                  <a16:creationId xmlns:a16="http://schemas.microsoft.com/office/drawing/2014/main" id="{F6DBBA36-9BC7-49C1-AF42-1A9ACEDE41F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707;p84">
              <a:extLst>
                <a:ext uri="{FF2B5EF4-FFF2-40B4-BE49-F238E27FC236}">
                  <a16:creationId xmlns:a16="http://schemas.microsoft.com/office/drawing/2014/main" id="{8746D353-971D-4653-86CB-8703C0C53883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3"/>
          <p:cNvSpPr txBox="1">
            <a:spLocks noGrp="1"/>
          </p:cNvSpPr>
          <p:nvPr>
            <p:ph type="subTitle" idx="1"/>
          </p:nvPr>
        </p:nvSpPr>
        <p:spPr>
          <a:xfrm>
            <a:off x="557661" y="1316913"/>
            <a:ext cx="3706478" cy="1506068"/>
          </a:xfrm>
          <a:prstGeom prst="rect">
            <a:avLst/>
          </a:prstGeom>
        </p:spPr>
        <p:txBody>
          <a:bodyPr spcFirstLastPara="1" wrap="square" lIns="137150" tIns="228600" rIns="137150" bIns="137150" anchor="b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endParaRPr lang="ru-RU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endParaRPr lang="ru-RU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endParaRPr lang="ru-RU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endParaRPr lang="ru-RU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endParaRPr lang="ru-RU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endParaRPr lang="ru-RU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endParaRPr lang="ru-RU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endParaRPr lang="ru-RU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endParaRPr lang="ru-RU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ru-RU" sz="1800" b="1" dirty="0">
                <a:solidFill>
                  <a:srgbClr val="FF0000"/>
                </a:solidFill>
              </a:rPr>
              <a:t>ГОТУВАТИСЬ до уроку </a:t>
            </a:r>
            <a:r>
              <a:rPr lang="ru-RU" sz="1800" b="1" dirty="0" err="1">
                <a:solidFill>
                  <a:srgbClr val="FF0000"/>
                </a:solidFill>
              </a:rPr>
              <a:t>потрібно</a:t>
            </a:r>
            <a:r>
              <a:rPr lang="ru-RU" sz="1800" b="1" dirty="0">
                <a:solidFill>
                  <a:srgbClr val="FF0000"/>
                </a:solidFill>
              </a:rPr>
              <a:t> все </a:t>
            </a:r>
            <a:r>
              <a:rPr lang="ru-RU" sz="1800" b="1" dirty="0" err="1">
                <a:solidFill>
                  <a:srgbClr val="FF0000"/>
                </a:solidFill>
              </a:rPr>
              <a:t>життя</a:t>
            </a:r>
            <a:r>
              <a:rPr lang="ru-RU" sz="1800" b="1" dirty="0">
                <a:solidFill>
                  <a:srgbClr val="FF0000"/>
                </a:solidFill>
              </a:rPr>
              <a:t>!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10" name="Google Shape;510;p43"/>
          <p:cNvSpPr txBox="1">
            <a:spLocks noGrp="1"/>
          </p:cNvSpPr>
          <p:nvPr>
            <p:ph type="subTitle" idx="2"/>
          </p:nvPr>
        </p:nvSpPr>
        <p:spPr>
          <a:xfrm>
            <a:off x="4898313" y="3542565"/>
            <a:ext cx="3750723" cy="9676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137150" tIns="228600" rIns="137150" bIns="13715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Учні помічають, що учитель ЗАВЖДИ готовий до уроку і цінують це!</a:t>
            </a:r>
            <a:endParaRPr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Google Shape;511;p43"/>
          <p:cNvSpPr txBox="1">
            <a:spLocks noGrp="1"/>
          </p:cNvSpPr>
          <p:nvPr>
            <p:ph type="title"/>
          </p:nvPr>
        </p:nvSpPr>
        <p:spPr>
          <a:xfrm>
            <a:off x="534299" y="508902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План - конспект уроку 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" name="Google Shape;512;p43"/>
          <p:cNvSpPr txBox="1">
            <a:spLocks noGrp="1"/>
          </p:cNvSpPr>
          <p:nvPr>
            <p:ph type="title" idx="3"/>
          </p:nvPr>
        </p:nvSpPr>
        <p:spPr>
          <a:xfrm>
            <a:off x="654429" y="2112206"/>
            <a:ext cx="3609710" cy="885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70C0"/>
                </a:solidFill>
              </a:rPr>
              <a:t>Перші </a:t>
            </a:r>
            <a:r>
              <a:rPr lang="uk-UA" sz="1800" b="1" dirty="0" err="1">
                <a:solidFill>
                  <a:srgbClr val="0070C0"/>
                </a:solidFill>
              </a:rPr>
              <a:t>уроки</a:t>
            </a:r>
            <a:r>
              <a:rPr lang="uk-UA" sz="1800" b="1" dirty="0">
                <a:solidFill>
                  <a:srgbClr val="0070C0"/>
                </a:solidFill>
              </a:rPr>
              <a:t> сформують ваш стиль і репутацію!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513" name="Google Shape;513;p43"/>
          <p:cNvSpPr txBox="1">
            <a:spLocks noGrp="1"/>
          </p:cNvSpPr>
          <p:nvPr>
            <p:ph type="title" idx="4"/>
          </p:nvPr>
        </p:nvSpPr>
        <p:spPr>
          <a:xfrm>
            <a:off x="5342100" y="2645334"/>
            <a:ext cx="17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dirty="0"/>
              <a:t> </a:t>
            </a:r>
            <a:br>
              <a:rPr lang="uk-UA" dirty="0"/>
            </a:br>
            <a:endParaRPr dirty="0"/>
          </a:p>
        </p:txBody>
      </p:sp>
      <p:grpSp>
        <p:nvGrpSpPr>
          <p:cNvPr id="514" name="Google Shape;514;p43"/>
          <p:cNvGrpSpPr/>
          <p:nvPr/>
        </p:nvGrpSpPr>
        <p:grpSpPr>
          <a:xfrm>
            <a:off x="4494814" y="1659243"/>
            <a:ext cx="288044" cy="2544882"/>
            <a:chOff x="4428077" y="1700742"/>
            <a:chExt cx="288044" cy="2544882"/>
          </a:xfrm>
        </p:grpSpPr>
        <p:sp>
          <p:nvSpPr>
            <p:cNvPr id="515" name="Google Shape;515;p43"/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43"/>
          <p:cNvSpPr/>
          <p:nvPr/>
        </p:nvSpPr>
        <p:spPr>
          <a:xfrm>
            <a:off x="538551" y="2983776"/>
            <a:ext cx="3848372" cy="14315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200" b="1" dirty="0">
                <a:solidFill>
                  <a:srgbClr val="00B050"/>
                </a:solidFill>
              </a:rPr>
              <a:t>Завжди повідомляйте мету уроку учням: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uk-UA" sz="1200" b="1" dirty="0">
                <a:solidFill>
                  <a:srgbClr val="00B050"/>
                </a:solidFill>
              </a:rPr>
              <a:t> Ви навчитесь…/Дізнаєтесь як…/Зможете…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00B050"/>
                </a:solidFill>
              </a:rPr>
              <a:t>  </a:t>
            </a:r>
            <a:r>
              <a:rPr lang="uk-UA" sz="1200" b="1" i="1" dirty="0">
                <a:solidFill>
                  <a:srgbClr val="00B050"/>
                </a:solidFill>
              </a:rPr>
              <a:t>Можна поставити проблемне питання, яке повинно бути вирішене.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1200" b="1" dirty="0">
                <a:solidFill>
                  <a:srgbClr val="00B050"/>
                </a:solidFill>
              </a:rPr>
              <a:t>У кінці уроку </a:t>
            </a:r>
            <a:r>
              <a:rPr lang="uk-UA" sz="1200" b="1" dirty="0" err="1">
                <a:solidFill>
                  <a:srgbClr val="00B050"/>
                </a:solidFill>
              </a:rPr>
              <a:t>обов</a:t>
            </a:r>
            <a:r>
              <a:rPr lang="en-US" sz="1200" b="1" dirty="0">
                <a:solidFill>
                  <a:srgbClr val="00B050"/>
                </a:solidFill>
              </a:rPr>
              <a:t>’</a:t>
            </a:r>
            <a:r>
              <a:rPr lang="uk-UA" sz="1200" b="1" dirty="0" err="1">
                <a:solidFill>
                  <a:srgbClr val="00B050"/>
                </a:solidFill>
              </a:rPr>
              <a:t>язково</a:t>
            </a:r>
            <a:r>
              <a:rPr lang="uk-UA" sz="1200" b="1" dirty="0">
                <a:solidFill>
                  <a:srgbClr val="00B050"/>
                </a:solidFill>
              </a:rPr>
              <a:t> підведіть підсумки.</a:t>
            </a:r>
            <a:endParaRPr sz="1200" b="1" dirty="0">
              <a:solidFill>
                <a:srgbClr val="00B050"/>
              </a:solidFill>
            </a:endParaRPr>
          </a:p>
        </p:txBody>
      </p:sp>
      <p:sp>
        <p:nvSpPr>
          <p:cNvPr id="524" name="Google Shape;524;p43"/>
          <p:cNvSpPr/>
          <p:nvPr/>
        </p:nvSpPr>
        <p:spPr>
          <a:xfrm>
            <a:off x="5217952" y="2514042"/>
            <a:ext cx="3431084" cy="9676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accent2">
                    <a:lumMod val="25000"/>
                  </a:schemeClr>
                </a:solidFill>
              </a:rPr>
              <a:t>  Не витрачайте багато часу на перевірку ДЗ. Наприклад, використовуйте систему </a:t>
            </a:r>
            <a:r>
              <a:rPr lang="uk-UA" sz="1600" b="1" i="1" u="sng" dirty="0">
                <a:solidFill>
                  <a:schemeClr val="accent2">
                    <a:lumMod val="25000"/>
                  </a:schemeClr>
                </a:solidFill>
              </a:rPr>
              <a:t>взаємоперевірки.</a:t>
            </a:r>
            <a:endParaRPr sz="1600" b="1" i="1" u="sng" dirty="0">
              <a:solidFill>
                <a:schemeClr val="accent2">
                  <a:lumMod val="25000"/>
                </a:schemeClr>
              </a:solidFill>
            </a:endParaRPr>
          </a:p>
        </p:txBody>
      </p:sp>
      <p:grpSp>
        <p:nvGrpSpPr>
          <p:cNvPr id="525" name="Google Shape;525;p43"/>
          <p:cNvGrpSpPr/>
          <p:nvPr/>
        </p:nvGrpSpPr>
        <p:grpSpPr>
          <a:xfrm>
            <a:off x="1822648" y="758501"/>
            <a:ext cx="588252" cy="646202"/>
            <a:chOff x="787200" y="855775"/>
            <a:chExt cx="588252" cy="646202"/>
          </a:xfrm>
        </p:grpSpPr>
        <p:sp>
          <p:nvSpPr>
            <p:cNvPr id="526" name="Google Shape;526;p43"/>
            <p:cNvSpPr/>
            <p:nvPr/>
          </p:nvSpPr>
          <p:spPr>
            <a:xfrm>
              <a:off x="787200" y="855775"/>
              <a:ext cx="365400" cy="365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1152552" y="1279077"/>
              <a:ext cx="222900" cy="222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43"/>
          <p:cNvGrpSpPr/>
          <p:nvPr/>
        </p:nvGrpSpPr>
        <p:grpSpPr>
          <a:xfrm>
            <a:off x="7670944" y="653413"/>
            <a:ext cx="685856" cy="504342"/>
            <a:chOff x="7603332" y="1052250"/>
            <a:chExt cx="685856" cy="504342"/>
          </a:xfrm>
        </p:grpSpPr>
        <p:sp>
          <p:nvSpPr>
            <p:cNvPr id="529" name="Google Shape;529;p43"/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43"/>
          <p:cNvSpPr/>
          <p:nvPr/>
        </p:nvSpPr>
        <p:spPr>
          <a:xfrm>
            <a:off x="4074879" y="4510216"/>
            <a:ext cx="177361" cy="867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3"/>
          <p:cNvSpPr/>
          <p:nvPr/>
        </p:nvSpPr>
        <p:spPr>
          <a:xfrm>
            <a:off x="6659091" y="4510216"/>
            <a:ext cx="294000" cy="294000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10;p43">
            <a:extLst>
              <a:ext uri="{FF2B5EF4-FFF2-40B4-BE49-F238E27FC236}">
                <a16:creationId xmlns:a16="http://schemas.microsoft.com/office/drawing/2014/main" id="{5ADC8818-15BF-41F8-8411-AB4B732FC210}"/>
              </a:ext>
            </a:extLst>
          </p:cNvPr>
          <p:cNvSpPr txBox="1">
            <a:spLocks/>
          </p:cNvSpPr>
          <p:nvPr/>
        </p:nvSpPr>
        <p:spPr>
          <a:xfrm>
            <a:off x="4942755" y="1510920"/>
            <a:ext cx="3842133" cy="9611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37150" tIns="228600" rIns="137150" bIns="1371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uk-U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Завжди дотримуйтесь структури уроку, плану-конспекту (особливо часових рамок)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B27374-053D-4111-944C-482434E9C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86" y="438548"/>
            <a:ext cx="918505" cy="8851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7"/>
          <p:cNvSpPr txBox="1">
            <a:spLocks noGrp="1"/>
          </p:cNvSpPr>
          <p:nvPr>
            <p:ph type="title"/>
          </p:nvPr>
        </p:nvSpPr>
        <p:spPr>
          <a:xfrm>
            <a:off x="787200" y="74988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Створюйте цікаві завдання/тести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7" name="Google Shape;597;p47"/>
          <p:cNvSpPr txBox="1">
            <a:spLocks noGrp="1"/>
          </p:cNvSpPr>
          <p:nvPr>
            <p:ph type="title" idx="2"/>
          </p:nvPr>
        </p:nvSpPr>
        <p:spPr>
          <a:xfrm>
            <a:off x="391100" y="1575426"/>
            <a:ext cx="3294121" cy="1032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0070C0"/>
                </a:solidFill>
              </a:rPr>
              <a:t>    </a:t>
            </a:r>
            <a:r>
              <a:rPr lang="uk-UA" sz="1800" b="1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Інструментарій для змістового наповнення уроку з використанням технологій дистанційного та змішаного навчання (на сайті ЦПРПП)</a:t>
            </a:r>
            <a:endParaRPr sz="1800" b="1" i="1" dirty="0">
              <a:solidFill>
                <a:srgbClr val="0070C0"/>
              </a:solidFill>
            </a:endParaRPr>
          </a:p>
        </p:txBody>
      </p:sp>
      <p:sp>
        <p:nvSpPr>
          <p:cNvPr id="599" name="Google Shape;599;p47"/>
          <p:cNvSpPr txBox="1">
            <a:spLocks noGrp="1"/>
          </p:cNvSpPr>
          <p:nvPr>
            <p:ph type="title" idx="3"/>
          </p:nvPr>
        </p:nvSpPr>
        <p:spPr>
          <a:xfrm>
            <a:off x="471699" y="3081495"/>
            <a:ext cx="3094986" cy="1350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>
                <a:solidFill>
                  <a:srgbClr val="00B050"/>
                </a:solidFill>
              </a:rPr>
              <a:t>Знайдіть  свою «фішку», яка привертатиме увагу учнів до вас або до предмету (цікаве привітання, фізкультхвилинка,  особлива фраза або інше)</a:t>
            </a:r>
            <a:r>
              <a:rPr lang="uk-UA" sz="1600" b="1" dirty="0"/>
              <a:t>																																	</a:t>
            </a:r>
            <a:endParaRPr sz="1600" b="1" dirty="0"/>
          </a:p>
        </p:txBody>
      </p:sp>
      <p:sp>
        <p:nvSpPr>
          <p:cNvPr id="601" name="Google Shape;601;p47"/>
          <p:cNvSpPr txBox="1">
            <a:spLocks noGrp="1"/>
          </p:cNvSpPr>
          <p:nvPr>
            <p:ph type="title" idx="5"/>
          </p:nvPr>
        </p:nvSpPr>
        <p:spPr>
          <a:xfrm>
            <a:off x="5590371" y="3429996"/>
            <a:ext cx="3187565" cy="1152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u="sng" dirty="0">
                <a:solidFill>
                  <a:srgbClr val="FF0000"/>
                </a:solidFill>
              </a:rPr>
              <a:t>ОСНОВНА вимога до завдань:</a:t>
            </a:r>
            <a:r>
              <a:rPr lang="uk-UA" sz="1800" b="1" dirty="0">
                <a:solidFill>
                  <a:srgbClr val="FF0000"/>
                </a:solidFill>
              </a:rPr>
              <a:t> </a:t>
            </a:r>
            <a:r>
              <a:rPr lang="uk-UA" sz="1600" b="1" dirty="0">
                <a:solidFill>
                  <a:srgbClr val="FF0000"/>
                </a:solidFill>
              </a:rPr>
              <a:t>учитель повинен виконати їх і вкластись у половину зазначеного часу, тоді це буде оптимальним завданням для учнів. </a:t>
            </a:r>
            <a:endParaRPr sz="1600" b="1" dirty="0">
              <a:solidFill>
                <a:srgbClr val="FF0000"/>
              </a:solidFill>
            </a:endParaRPr>
          </a:p>
        </p:txBody>
      </p:sp>
      <p:sp>
        <p:nvSpPr>
          <p:cNvPr id="603" name="Google Shape;603;p47"/>
          <p:cNvSpPr txBox="1">
            <a:spLocks noGrp="1"/>
          </p:cNvSpPr>
          <p:nvPr>
            <p:ph type="title" idx="7"/>
          </p:nvPr>
        </p:nvSpPr>
        <p:spPr>
          <a:xfrm>
            <a:off x="5590371" y="1484516"/>
            <a:ext cx="3065558" cy="1874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b="1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Архітектура, оформлення та середовище для проведення онлайн уроку 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</a:rPr>
              <a:t>Організація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</a:rPr>
              <a:t>навчання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</a:rPr>
              <a:t>використанням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</a:rPr>
              <a:t>технологій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</a:rPr>
              <a:t>дистанційного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</a:rPr>
              <a:t>змішаного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</a:rPr>
              <a:t>навчання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 )  - на </a:t>
            </a:r>
            <a:r>
              <a:rPr lang="ru-RU" sz="1400" i="1" dirty="0" err="1">
                <a:solidFill>
                  <a:schemeClr val="accent5">
                    <a:lumMod val="75000"/>
                  </a:schemeClr>
                </a:solidFill>
              </a:rPr>
              <a:t>сайті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 ЦПРПП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05" name="Google Shape;605;p47"/>
          <p:cNvGrpSpPr/>
          <p:nvPr/>
        </p:nvGrpSpPr>
        <p:grpSpPr>
          <a:xfrm>
            <a:off x="3570425" y="3254207"/>
            <a:ext cx="931200" cy="931200"/>
            <a:chOff x="3570425" y="3406607"/>
            <a:chExt cx="931200" cy="931200"/>
          </a:xfrm>
        </p:grpSpPr>
        <p:sp>
          <p:nvSpPr>
            <p:cNvPr id="606" name="Google Shape;606;p47"/>
            <p:cNvSpPr/>
            <p:nvPr/>
          </p:nvSpPr>
          <p:spPr>
            <a:xfrm rot="2700000">
              <a:off x="3706796" y="3542978"/>
              <a:ext cx="658458" cy="658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7"/>
            <p:cNvSpPr/>
            <p:nvPr/>
          </p:nvSpPr>
          <p:spPr>
            <a:xfrm>
              <a:off x="3888225" y="3714149"/>
              <a:ext cx="327720" cy="316171"/>
            </a:xfrm>
            <a:custGeom>
              <a:avLst/>
              <a:gdLst/>
              <a:ahLst/>
              <a:cxnLst/>
              <a:rect l="l" t="t" r="r" b="b"/>
              <a:pathLst>
                <a:path w="13139" h="12676" extrusionOk="0">
                  <a:moveTo>
                    <a:pt x="7184" y="1702"/>
                  </a:moveTo>
                  <a:cubicBezTo>
                    <a:pt x="7909" y="1702"/>
                    <a:pt x="8444" y="2237"/>
                    <a:pt x="8444" y="2962"/>
                  </a:cubicBezTo>
                  <a:cubicBezTo>
                    <a:pt x="8444" y="3623"/>
                    <a:pt x="7877" y="4222"/>
                    <a:pt x="7184" y="4222"/>
                  </a:cubicBezTo>
                  <a:cubicBezTo>
                    <a:pt x="6491" y="4222"/>
                    <a:pt x="5955" y="3655"/>
                    <a:pt x="5955" y="2962"/>
                  </a:cubicBezTo>
                  <a:cubicBezTo>
                    <a:pt x="5955" y="2237"/>
                    <a:pt x="6491" y="1702"/>
                    <a:pt x="7184" y="1702"/>
                  </a:cubicBezTo>
                  <a:close/>
                  <a:moveTo>
                    <a:pt x="3813" y="2521"/>
                  </a:moveTo>
                  <a:cubicBezTo>
                    <a:pt x="4506" y="2521"/>
                    <a:pt x="5073" y="3056"/>
                    <a:pt x="5073" y="3781"/>
                  </a:cubicBezTo>
                  <a:cubicBezTo>
                    <a:pt x="5073" y="4474"/>
                    <a:pt x="4506" y="5041"/>
                    <a:pt x="3813" y="5041"/>
                  </a:cubicBezTo>
                  <a:cubicBezTo>
                    <a:pt x="3088" y="5041"/>
                    <a:pt x="2553" y="4474"/>
                    <a:pt x="2553" y="3781"/>
                  </a:cubicBezTo>
                  <a:cubicBezTo>
                    <a:pt x="2521" y="3056"/>
                    <a:pt x="3088" y="2521"/>
                    <a:pt x="3813" y="2521"/>
                  </a:cubicBezTo>
                  <a:close/>
                  <a:moveTo>
                    <a:pt x="2931" y="5892"/>
                  </a:moveTo>
                  <a:cubicBezTo>
                    <a:pt x="3656" y="5892"/>
                    <a:pt x="4191" y="6459"/>
                    <a:pt x="4191" y="7152"/>
                  </a:cubicBezTo>
                  <a:cubicBezTo>
                    <a:pt x="4191" y="7877"/>
                    <a:pt x="3656" y="8412"/>
                    <a:pt x="2931" y="8412"/>
                  </a:cubicBezTo>
                  <a:cubicBezTo>
                    <a:pt x="2238" y="8412"/>
                    <a:pt x="1671" y="7877"/>
                    <a:pt x="1671" y="7152"/>
                  </a:cubicBezTo>
                  <a:cubicBezTo>
                    <a:pt x="1671" y="6459"/>
                    <a:pt x="2238" y="5892"/>
                    <a:pt x="2931" y="5892"/>
                  </a:cubicBezTo>
                  <a:close/>
                  <a:moveTo>
                    <a:pt x="5514" y="8475"/>
                  </a:moveTo>
                  <a:cubicBezTo>
                    <a:pt x="6207" y="8475"/>
                    <a:pt x="6775" y="9011"/>
                    <a:pt x="6775" y="9735"/>
                  </a:cubicBezTo>
                  <a:cubicBezTo>
                    <a:pt x="6775" y="10397"/>
                    <a:pt x="6176" y="10996"/>
                    <a:pt x="5514" y="10996"/>
                  </a:cubicBezTo>
                  <a:cubicBezTo>
                    <a:pt x="4790" y="10996"/>
                    <a:pt x="4254" y="10429"/>
                    <a:pt x="4254" y="9735"/>
                  </a:cubicBezTo>
                  <a:cubicBezTo>
                    <a:pt x="4254" y="9011"/>
                    <a:pt x="4790" y="8475"/>
                    <a:pt x="5514" y="8475"/>
                  </a:cubicBezTo>
                  <a:close/>
                  <a:moveTo>
                    <a:pt x="6333" y="0"/>
                  </a:moveTo>
                  <a:cubicBezTo>
                    <a:pt x="2836" y="0"/>
                    <a:pt x="1" y="2836"/>
                    <a:pt x="1" y="6333"/>
                  </a:cubicBezTo>
                  <a:cubicBezTo>
                    <a:pt x="1" y="9420"/>
                    <a:pt x="2143" y="11878"/>
                    <a:pt x="4916" y="12508"/>
                  </a:cubicBezTo>
                  <a:cubicBezTo>
                    <a:pt x="5408" y="12621"/>
                    <a:pt x="5838" y="12675"/>
                    <a:pt x="6211" y="12675"/>
                  </a:cubicBezTo>
                  <a:cubicBezTo>
                    <a:pt x="7914" y="12675"/>
                    <a:pt x="8444" y="11545"/>
                    <a:pt x="8444" y="9735"/>
                  </a:cubicBezTo>
                  <a:cubicBezTo>
                    <a:pt x="8444" y="9011"/>
                    <a:pt x="9011" y="8475"/>
                    <a:pt x="9705" y="8475"/>
                  </a:cubicBezTo>
                  <a:cubicBezTo>
                    <a:pt x="11878" y="8475"/>
                    <a:pt x="13139" y="7719"/>
                    <a:pt x="12508" y="4915"/>
                  </a:cubicBezTo>
                  <a:cubicBezTo>
                    <a:pt x="11878" y="2206"/>
                    <a:pt x="9452" y="0"/>
                    <a:pt x="6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47"/>
          <p:cNvGrpSpPr/>
          <p:nvPr/>
        </p:nvGrpSpPr>
        <p:grpSpPr>
          <a:xfrm>
            <a:off x="3570425" y="1782270"/>
            <a:ext cx="931200" cy="931200"/>
            <a:chOff x="3570425" y="1934670"/>
            <a:chExt cx="931200" cy="931200"/>
          </a:xfrm>
        </p:grpSpPr>
        <p:sp>
          <p:nvSpPr>
            <p:cNvPr id="609" name="Google Shape;609;p47"/>
            <p:cNvSpPr/>
            <p:nvPr/>
          </p:nvSpPr>
          <p:spPr>
            <a:xfrm rot="2700000">
              <a:off x="3706796" y="2071041"/>
              <a:ext cx="658458" cy="6584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47"/>
            <p:cNvGrpSpPr/>
            <p:nvPr/>
          </p:nvGrpSpPr>
          <p:grpSpPr>
            <a:xfrm>
              <a:off x="3864640" y="2244237"/>
              <a:ext cx="342756" cy="312143"/>
              <a:chOff x="-40378075" y="3267450"/>
              <a:chExt cx="317425" cy="289075"/>
            </a:xfrm>
          </p:grpSpPr>
          <p:sp>
            <p:nvSpPr>
              <p:cNvPr id="611" name="Google Shape;611;p47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7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7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7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5" name="Google Shape;615;p47"/>
          <p:cNvGrpSpPr/>
          <p:nvPr/>
        </p:nvGrpSpPr>
        <p:grpSpPr>
          <a:xfrm>
            <a:off x="4741822" y="3538218"/>
            <a:ext cx="931200" cy="931200"/>
            <a:chOff x="4659175" y="3406607"/>
            <a:chExt cx="931200" cy="931200"/>
          </a:xfrm>
        </p:grpSpPr>
        <p:sp>
          <p:nvSpPr>
            <p:cNvPr id="616" name="Google Shape;616;p47"/>
            <p:cNvSpPr/>
            <p:nvPr/>
          </p:nvSpPr>
          <p:spPr>
            <a:xfrm rot="2700000">
              <a:off x="4795546" y="3542978"/>
              <a:ext cx="658458" cy="6584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47"/>
            <p:cNvGrpSpPr/>
            <p:nvPr/>
          </p:nvGrpSpPr>
          <p:grpSpPr>
            <a:xfrm>
              <a:off x="4945453" y="3690616"/>
              <a:ext cx="358640" cy="363226"/>
              <a:chOff x="-42617300" y="3587775"/>
              <a:chExt cx="306950" cy="310875"/>
            </a:xfrm>
          </p:grpSpPr>
          <p:sp>
            <p:nvSpPr>
              <p:cNvPr id="618" name="Google Shape;618;p47"/>
              <p:cNvSpPr/>
              <p:nvPr/>
            </p:nvSpPr>
            <p:spPr>
              <a:xfrm>
                <a:off x="-42617300" y="3587775"/>
                <a:ext cx="306950" cy="310875"/>
              </a:xfrm>
              <a:custGeom>
                <a:avLst/>
                <a:gdLst/>
                <a:ahLst/>
                <a:cxnLst/>
                <a:rect l="l" t="t" r="r" b="b"/>
                <a:pathLst>
                  <a:path w="12278" h="12435" extrusionOk="0">
                    <a:moveTo>
                      <a:pt x="5905" y="860"/>
                    </a:moveTo>
                    <a:cubicBezTo>
                      <a:pt x="6421" y="860"/>
                      <a:pt x="6926" y="1412"/>
                      <a:pt x="7341" y="2467"/>
                    </a:cubicBezTo>
                    <a:cubicBezTo>
                      <a:pt x="6837" y="2593"/>
                      <a:pt x="6365" y="2782"/>
                      <a:pt x="5892" y="3003"/>
                    </a:cubicBezTo>
                    <a:cubicBezTo>
                      <a:pt x="5419" y="2782"/>
                      <a:pt x="4947" y="2593"/>
                      <a:pt x="4443" y="2467"/>
                    </a:cubicBezTo>
                    <a:cubicBezTo>
                      <a:pt x="4893" y="1381"/>
                      <a:pt x="5404" y="860"/>
                      <a:pt x="5905" y="860"/>
                    </a:cubicBezTo>
                    <a:close/>
                    <a:moveTo>
                      <a:pt x="4191" y="3255"/>
                    </a:moveTo>
                    <a:cubicBezTo>
                      <a:pt x="4443" y="3349"/>
                      <a:pt x="4632" y="3381"/>
                      <a:pt x="4884" y="3475"/>
                    </a:cubicBezTo>
                    <a:cubicBezTo>
                      <a:pt x="4726" y="3538"/>
                      <a:pt x="4600" y="3601"/>
                      <a:pt x="4443" y="3696"/>
                    </a:cubicBezTo>
                    <a:cubicBezTo>
                      <a:pt x="4285" y="3790"/>
                      <a:pt x="4159" y="3853"/>
                      <a:pt x="4002" y="3948"/>
                    </a:cubicBezTo>
                    <a:cubicBezTo>
                      <a:pt x="4096" y="3727"/>
                      <a:pt x="4159" y="3507"/>
                      <a:pt x="4191" y="3255"/>
                    </a:cubicBezTo>
                    <a:close/>
                    <a:moveTo>
                      <a:pt x="7625" y="3318"/>
                    </a:moveTo>
                    <a:cubicBezTo>
                      <a:pt x="7688" y="3507"/>
                      <a:pt x="7751" y="3727"/>
                      <a:pt x="7782" y="3979"/>
                    </a:cubicBezTo>
                    <a:cubicBezTo>
                      <a:pt x="7499" y="3790"/>
                      <a:pt x="7247" y="3633"/>
                      <a:pt x="6963" y="3507"/>
                    </a:cubicBezTo>
                    <a:cubicBezTo>
                      <a:pt x="7184" y="3412"/>
                      <a:pt x="7404" y="3349"/>
                      <a:pt x="7625" y="3318"/>
                    </a:cubicBezTo>
                    <a:close/>
                    <a:moveTo>
                      <a:pt x="2611" y="3034"/>
                    </a:moveTo>
                    <a:cubicBezTo>
                      <a:pt x="2846" y="3034"/>
                      <a:pt x="3110" y="3054"/>
                      <a:pt x="3403" y="3097"/>
                    </a:cubicBezTo>
                    <a:cubicBezTo>
                      <a:pt x="3309" y="3570"/>
                      <a:pt x="3183" y="4042"/>
                      <a:pt x="3151" y="4609"/>
                    </a:cubicBezTo>
                    <a:cubicBezTo>
                      <a:pt x="2742" y="4924"/>
                      <a:pt x="2363" y="5240"/>
                      <a:pt x="1954" y="5586"/>
                    </a:cubicBezTo>
                    <a:cubicBezTo>
                      <a:pt x="712" y="4068"/>
                      <a:pt x="945" y="3034"/>
                      <a:pt x="2611" y="3034"/>
                    </a:cubicBezTo>
                    <a:close/>
                    <a:moveTo>
                      <a:pt x="9301" y="3075"/>
                    </a:moveTo>
                    <a:cubicBezTo>
                      <a:pt x="10879" y="3075"/>
                      <a:pt x="11079" y="4102"/>
                      <a:pt x="9862" y="5618"/>
                    </a:cubicBezTo>
                    <a:cubicBezTo>
                      <a:pt x="9515" y="5271"/>
                      <a:pt x="9137" y="4924"/>
                      <a:pt x="8696" y="4641"/>
                    </a:cubicBezTo>
                    <a:cubicBezTo>
                      <a:pt x="8601" y="4137"/>
                      <a:pt x="8538" y="3601"/>
                      <a:pt x="8412" y="3160"/>
                    </a:cubicBezTo>
                    <a:cubicBezTo>
                      <a:pt x="8746" y="3102"/>
                      <a:pt x="9042" y="3075"/>
                      <a:pt x="9301" y="3075"/>
                    </a:cubicBezTo>
                    <a:close/>
                    <a:moveTo>
                      <a:pt x="8822" y="5744"/>
                    </a:moveTo>
                    <a:cubicBezTo>
                      <a:pt x="9011" y="5901"/>
                      <a:pt x="9169" y="6059"/>
                      <a:pt x="9326" y="6216"/>
                    </a:cubicBezTo>
                    <a:cubicBezTo>
                      <a:pt x="9169" y="6374"/>
                      <a:pt x="8980" y="6531"/>
                      <a:pt x="8822" y="6689"/>
                    </a:cubicBezTo>
                    <a:lnTo>
                      <a:pt x="8822" y="5744"/>
                    </a:lnTo>
                    <a:close/>
                    <a:moveTo>
                      <a:pt x="3025" y="5775"/>
                    </a:moveTo>
                    <a:lnTo>
                      <a:pt x="3025" y="6720"/>
                    </a:lnTo>
                    <a:cubicBezTo>
                      <a:pt x="2836" y="6563"/>
                      <a:pt x="2679" y="6405"/>
                      <a:pt x="2521" y="6248"/>
                    </a:cubicBezTo>
                    <a:cubicBezTo>
                      <a:pt x="2679" y="6090"/>
                      <a:pt x="2868" y="5933"/>
                      <a:pt x="3025" y="5775"/>
                    </a:cubicBezTo>
                    <a:close/>
                    <a:moveTo>
                      <a:pt x="5892" y="3885"/>
                    </a:moveTo>
                    <a:cubicBezTo>
                      <a:pt x="6617" y="4200"/>
                      <a:pt x="7278" y="4609"/>
                      <a:pt x="7908" y="5082"/>
                    </a:cubicBezTo>
                    <a:cubicBezTo>
                      <a:pt x="8003" y="5838"/>
                      <a:pt x="8003" y="6626"/>
                      <a:pt x="7908" y="7413"/>
                    </a:cubicBezTo>
                    <a:cubicBezTo>
                      <a:pt x="7278" y="7823"/>
                      <a:pt x="6585" y="8232"/>
                      <a:pt x="5892" y="8579"/>
                    </a:cubicBezTo>
                    <a:cubicBezTo>
                      <a:pt x="5545" y="8421"/>
                      <a:pt x="5230" y="8232"/>
                      <a:pt x="4884" y="8043"/>
                    </a:cubicBezTo>
                    <a:cubicBezTo>
                      <a:pt x="4537" y="7823"/>
                      <a:pt x="4191" y="7634"/>
                      <a:pt x="3876" y="7413"/>
                    </a:cubicBezTo>
                    <a:cubicBezTo>
                      <a:pt x="3844" y="6657"/>
                      <a:pt x="3844" y="5870"/>
                      <a:pt x="3876" y="5082"/>
                    </a:cubicBezTo>
                    <a:cubicBezTo>
                      <a:pt x="4191" y="4830"/>
                      <a:pt x="4537" y="4641"/>
                      <a:pt x="4884" y="4452"/>
                    </a:cubicBezTo>
                    <a:cubicBezTo>
                      <a:pt x="5230" y="4263"/>
                      <a:pt x="5577" y="4042"/>
                      <a:pt x="5892" y="3885"/>
                    </a:cubicBezTo>
                    <a:close/>
                    <a:moveTo>
                      <a:pt x="4033" y="8516"/>
                    </a:moveTo>
                    <a:cubicBezTo>
                      <a:pt x="4159" y="8579"/>
                      <a:pt x="4317" y="8674"/>
                      <a:pt x="4474" y="8737"/>
                    </a:cubicBezTo>
                    <a:cubicBezTo>
                      <a:pt x="4632" y="8831"/>
                      <a:pt x="4758" y="8894"/>
                      <a:pt x="4915" y="8989"/>
                    </a:cubicBezTo>
                    <a:cubicBezTo>
                      <a:pt x="4663" y="9052"/>
                      <a:pt x="4474" y="9146"/>
                      <a:pt x="4254" y="9178"/>
                    </a:cubicBezTo>
                    <a:cubicBezTo>
                      <a:pt x="4159" y="8926"/>
                      <a:pt x="4096" y="8737"/>
                      <a:pt x="4033" y="8516"/>
                    </a:cubicBezTo>
                    <a:close/>
                    <a:moveTo>
                      <a:pt x="7782" y="8516"/>
                    </a:moveTo>
                    <a:cubicBezTo>
                      <a:pt x="7751" y="8737"/>
                      <a:pt x="7688" y="8989"/>
                      <a:pt x="7625" y="9178"/>
                    </a:cubicBezTo>
                    <a:cubicBezTo>
                      <a:pt x="7404" y="9083"/>
                      <a:pt x="7184" y="9052"/>
                      <a:pt x="6963" y="8989"/>
                    </a:cubicBezTo>
                    <a:cubicBezTo>
                      <a:pt x="7278" y="8831"/>
                      <a:pt x="7499" y="8674"/>
                      <a:pt x="7782" y="8516"/>
                    </a:cubicBezTo>
                    <a:close/>
                    <a:moveTo>
                      <a:pt x="1954" y="6846"/>
                    </a:moveTo>
                    <a:cubicBezTo>
                      <a:pt x="2300" y="7193"/>
                      <a:pt x="2710" y="7571"/>
                      <a:pt x="3151" y="7823"/>
                    </a:cubicBezTo>
                    <a:cubicBezTo>
                      <a:pt x="3214" y="8358"/>
                      <a:pt x="3309" y="8863"/>
                      <a:pt x="3403" y="9335"/>
                    </a:cubicBezTo>
                    <a:cubicBezTo>
                      <a:pt x="3090" y="9388"/>
                      <a:pt x="2806" y="9414"/>
                      <a:pt x="2555" y="9414"/>
                    </a:cubicBezTo>
                    <a:cubicBezTo>
                      <a:pt x="1015" y="9414"/>
                      <a:pt x="681" y="8445"/>
                      <a:pt x="1954" y="6846"/>
                    </a:cubicBezTo>
                    <a:close/>
                    <a:moveTo>
                      <a:pt x="9925" y="6846"/>
                    </a:moveTo>
                    <a:lnTo>
                      <a:pt x="9925" y="6846"/>
                    </a:lnTo>
                    <a:cubicBezTo>
                      <a:pt x="11167" y="8392"/>
                      <a:pt x="10934" y="9430"/>
                      <a:pt x="9267" y="9430"/>
                    </a:cubicBezTo>
                    <a:cubicBezTo>
                      <a:pt x="9032" y="9430"/>
                      <a:pt x="8768" y="9410"/>
                      <a:pt x="8475" y="9367"/>
                    </a:cubicBezTo>
                    <a:cubicBezTo>
                      <a:pt x="8538" y="8894"/>
                      <a:pt x="8664" y="8390"/>
                      <a:pt x="8727" y="7823"/>
                    </a:cubicBezTo>
                    <a:cubicBezTo>
                      <a:pt x="9137" y="7508"/>
                      <a:pt x="9515" y="7193"/>
                      <a:pt x="9925" y="6846"/>
                    </a:cubicBezTo>
                    <a:close/>
                    <a:moveTo>
                      <a:pt x="5924" y="9461"/>
                    </a:moveTo>
                    <a:cubicBezTo>
                      <a:pt x="6396" y="9650"/>
                      <a:pt x="6869" y="9839"/>
                      <a:pt x="7404" y="9965"/>
                    </a:cubicBezTo>
                    <a:cubicBezTo>
                      <a:pt x="6962" y="11056"/>
                      <a:pt x="6440" y="11607"/>
                      <a:pt x="5922" y="11607"/>
                    </a:cubicBezTo>
                    <a:cubicBezTo>
                      <a:pt x="5408" y="11607"/>
                      <a:pt x="4898" y="11064"/>
                      <a:pt x="4474" y="9965"/>
                    </a:cubicBezTo>
                    <a:cubicBezTo>
                      <a:pt x="4978" y="9839"/>
                      <a:pt x="5451" y="9650"/>
                      <a:pt x="5924" y="9461"/>
                    </a:cubicBezTo>
                    <a:close/>
                    <a:moveTo>
                      <a:pt x="5931" y="1"/>
                    </a:moveTo>
                    <a:cubicBezTo>
                      <a:pt x="5817" y="1"/>
                      <a:pt x="5699" y="14"/>
                      <a:pt x="5577" y="41"/>
                    </a:cubicBezTo>
                    <a:cubicBezTo>
                      <a:pt x="4632" y="262"/>
                      <a:pt x="4002" y="1333"/>
                      <a:pt x="3655" y="2278"/>
                    </a:cubicBezTo>
                    <a:cubicBezTo>
                      <a:pt x="3326" y="2223"/>
                      <a:pt x="2973" y="2187"/>
                      <a:pt x="2624" y="2187"/>
                    </a:cubicBezTo>
                    <a:cubicBezTo>
                      <a:pt x="1770" y="2187"/>
                      <a:pt x="939" y="2404"/>
                      <a:pt x="536" y="3097"/>
                    </a:cubicBezTo>
                    <a:cubicBezTo>
                      <a:pt x="1" y="4074"/>
                      <a:pt x="662" y="5334"/>
                      <a:pt x="1387" y="6216"/>
                    </a:cubicBezTo>
                    <a:cubicBezTo>
                      <a:pt x="788" y="6972"/>
                      <a:pt x="158" y="8043"/>
                      <a:pt x="379" y="8926"/>
                    </a:cubicBezTo>
                    <a:cubicBezTo>
                      <a:pt x="599" y="9650"/>
                      <a:pt x="1166" y="10028"/>
                      <a:pt x="1922" y="10186"/>
                    </a:cubicBezTo>
                    <a:cubicBezTo>
                      <a:pt x="2157" y="10241"/>
                      <a:pt x="2410" y="10266"/>
                      <a:pt x="2668" y="10266"/>
                    </a:cubicBezTo>
                    <a:cubicBezTo>
                      <a:pt x="2998" y="10266"/>
                      <a:pt x="3337" y="10225"/>
                      <a:pt x="3655" y="10154"/>
                    </a:cubicBezTo>
                    <a:cubicBezTo>
                      <a:pt x="4221" y="11678"/>
                      <a:pt x="5076" y="12434"/>
                      <a:pt x="5929" y="12434"/>
                    </a:cubicBezTo>
                    <a:cubicBezTo>
                      <a:pt x="6786" y="12434"/>
                      <a:pt x="7639" y="11670"/>
                      <a:pt x="8192" y="10154"/>
                    </a:cubicBezTo>
                    <a:cubicBezTo>
                      <a:pt x="8550" y="10215"/>
                      <a:pt x="8882" y="10243"/>
                      <a:pt x="9186" y="10243"/>
                    </a:cubicBezTo>
                    <a:cubicBezTo>
                      <a:pt x="11589" y="10243"/>
                      <a:pt x="12278" y="8453"/>
                      <a:pt x="10460" y="6216"/>
                    </a:cubicBezTo>
                    <a:cubicBezTo>
                      <a:pt x="12272" y="4014"/>
                      <a:pt x="11618" y="2182"/>
                      <a:pt x="9217" y="2182"/>
                    </a:cubicBezTo>
                    <a:cubicBezTo>
                      <a:pt x="8904" y="2182"/>
                      <a:pt x="8562" y="2213"/>
                      <a:pt x="8192" y="2278"/>
                    </a:cubicBezTo>
                    <a:cubicBezTo>
                      <a:pt x="7765" y="1139"/>
                      <a:pt x="7004" y="1"/>
                      <a:pt x="5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7"/>
              <p:cNvSpPr/>
              <p:nvPr/>
            </p:nvSpPr>
            <p:spPr>
              <a:xfrm>
                <a:off x="-42500725" y="3712425"/>
                <a:ext cx="6302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491" extrusionOk="0">
                    <a:moveTo>
                      <a:pt x="1313" y="0"/>
                    </a:moveTo>
                    <a:cubicBezTo>
                      <a:pt x="1295" y="0"/>
                      <a:pt x="1278" y="1"/>
                      <a:pt x="1261" y="1"/>
                    </a:cubicBezTo>
                    <a:cubicBezTo>
                      <a:pt x="599" y="1"/>
                      <a:pt x="0" y="569"/>
                      <a:pt x="63" y="1230"/>
                    </a:cubicBezTo>
                    <a:cubicBezTo>
                      <a:pt x="0" y="1955"/>
                      <a:pt x="567" y="2490"/>
                      <a:pt x="1261" y="2490"/>
                    </a:cubicBezTo>
                    <a:cubicBezTo>
                      <a:pt x="1954" y="2490"/>
                      <a:pt x="2521" y="1955"/>
                      <a:pt x="2489" y="1230"/>
                    </a:cubicBezTo>
                    <a:cubicBezTo>
                      <a:pt x="2489" y="585"/>
                      <a:pt x="1980" y="0"/>
                      <a:pt x="1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0" name="Google Shape;620;p47"/>
          <p:cNvGrpSpPr/>
          <p:nvPr/>
        </p:nvGrpSpPr>
        <p:grpSpPr>
          <a:xfrm>
            <a:off x="4659175" y="1782270"/>
            <a:ext cx="931200" cy="931200"/>
            <a:chOff x="4659175" y="1934670"/>
            <a:chExt cx="931200" cy="931200"/>
          </a:xfrm>
        </p:grpSpPr>
        <p:sp>
          <p:nvSpPr>
            <p:cNvPr id="621" name="Google Shape;621;p47"/>
            <p:cNvSpPr/>
            <p:nvPr/>
          </p:nvSpPr>
          <p:spPr>
            <a:xfrm rot="2700000">
              <a:off x="4795546" y="2071041"/>
              <a:ext cx="658458" cy="65845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7"/>
            <p:cNvGrpSpPr/>
            <p:nvPr/>
          </p:nvGrpSpPr>
          <p:grpSpPr>
            <a:xfrm>
              <a:off x="4972291" y="2248198"/>
              <a:ext cx="304963" cy="304220"/>
              <a:chOff x="-41111350" y="3239100"/>
              <a:chExt cx="318200" cy="317425"/>
            </a:xfrm>
          </p:grpSpPr>
          <p:sp>
            <p:nvSpPr>
              <p:cNvPr id="623" name="Google Shape;623;p47"/>
              <p:cNvSpPr/>
              <p:nvPr/>
            </p:nvSpPr>
            <p:spPr>
              <a:xfrm>
                <a:off x="-41111350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2930" y="1670"/>
                    </a:moveTo>
                    <a:cubicBezTo>
                      <a:pt x="3119" y="1670"/>
                      <a:pt x="3308" y="1859"/>
                      <a:pt x="3308" y="2048"/>
                    </a:cubicBezTo>
                    <a:lnTo>
                      <a:pt x="3308" y="2489"/>
                    </a:lnTo>
                    <a:lnTo>
                      <a:pt x="3749" y="2489"/>
                    </a:lnTo>
                    <a:cubicBezTo>
                      <a:pt x="4001" y="2489"/>
                      <a:pt x="4159" y="2678"/>
                      <a:pt x="4159" y="2930"/>
                    </a:cubicBezTo>
                    <a:cubicBezTo>
                      <a:pt x="4159" y="3151"/>
                      <a:pt x="3938" y="3340"/>
                      <a:pt x="3749" y="3340"/>
                    </a:cubicBezTo>
                    <a:lnTo>
                      <a:pt x="3308" y="3340"/>
                    </a:lnTo>
                    <a:lnTo>
                      <a:pt x="3308" y="3781"/>
                    </a:lnTo>
                    <a:cubicBezTo>
                      <a:pt x="3308" y="4001"/>
                      <a:pt x="3119" y="4159"/>
                      <a:pt x="2930" y="4159"/>
                    </a:cubicBezTo>
                    <a:cubicBezTo>
                      <a:pt x="2710" y="4159"/>
                      <a:pt x="2520" y="3970"/>
                      <a:pt x="2520" y="3781"/>
                    </a:cubicBezTo>
                    <a:lnTo>
                      <a:pt x="2520" y="3340"/>
                    </a:lnTo>
                    <a:lnTo>
                      <a:pt x="2079" y="3340"/>
                    </a:lnTo>
                    <a:cubicBezTo>
                      <a:pt x="1859" y="3340"/>
                      <a:pt x="1701" y="3151"/>
                      <a:pt x="1701" y="2930"/>
                    </a:cubicBezTo>
                    <a:cubicBezTo>
                      <a:pt x="1701" y="2678"/>
                      <a:pt x="1859" y="2489"/>
                      <a:pt x="2079" y="2489"/>
                    </a:cubicBezTo>
                    <a:lnTo>
                      <a:pt x="2520" y="2489"/>
                    </a:lnTo>
                    <a:lnTo>
                      <a:pt x="2520" y="2048"/>
                    </a:lnTo>
                    <a:cubicBezTo>
                      <a:pt x="2520" y="1827"/>
                      <a:pt x="2710" y="1670"/>
                      <a:pt x="2930" y="1670"/>
                    </a:cubicBezTo>
                    <a:close/>
                    <a:moveTo>
                      <a:pt x="441" y="0"/>
                    </a:moveTo>
                    <a:cubicBezTo>
                      <a:pt x="189" y="0"/>
                      <a:pt x="0" y="189"/>
                      <a:pt x="0" y="441"/>
                    </a:cubicBezTo>
                    <a:lnTo>
                      <a:pt x="0" y="5387"/>
                    </a:lnTo>
                    <a:cubicBezTo>
                      <a:pt x="32" y="5639"/>
                      <a:pt x="221" y="5797"/>
                      <a:pt x="441" y="5797"/>
                    </a:cubicBezTo>
                    <a:lnTo>
                      <a:pt x="5387" y="5797"/>
                    </a:lnTo>
                    <a:cubicBezTo>
                      <a:pt x="5639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39" y="0"/>
                      <a:pt x="53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7"/>
              <p:cNvSpPr/>
              <p:nvPr/>
            </p:nvSpPr>
            <p:spPr>
              <a:xfrm>
                <a:off x="-41110575" y="3412375"/>
                <a:ext cx="14652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66" extrusionOk="0">
                    <a:moveTo>
                      <a:pt x="3450" y="1859"/>
                    </a:moveTo>
                    <a:cubicBezTo>
                      <a:pt x="3561" y="1859"/>
                      <a:pt x="3671" y="1890"/>
                      <a:pt x="3750" y="1953"/>
                    </a:cubicBezTo>
                    <a:cubicBezTo>
                      <a:pt x="3907" y="2111"/>
                      <a:pt x="3907" y="2395"/>
                      <a:pt x="3750" y="2552"/>
                    </a:cubicBezTo>
                    <a:lnTo>
                      <a:pt x="3466" y="2836"/>
                    </a:lnTo>
                    <a:lnTo>
                      <a:pt x="3750" y="3119"/>
                    </a:lnTo>
                    <a:cubicBezTo>
                      <a:pt x="3907" y="3277"/>
                      <a:pt x="3907" y="3529"/>
                      <a:pt x="3750" y="3686"/>
                    </a:cubicBezTo>
                    <a:cubicBezTo>
                      <a:pt x="3671" y="3765"/>
                      <a:pt x="3561" y="3804"/>
                      <a:pt x="3450" y="3804"/>
                    </a:cubicBezTo>
                    <a:cubicBezTo>
                      <a:pt x="3340" y="3804"/>
                      <a:pt x="3230" y="3765"/>
                      <a:pt x="3151" y="3686"/>
                    </a:cubicBezTo>
                    <a:lnTo>
                      <a:pt x="2899" y="3434"/>
                    </a:lnTo>
                    <a:lnTo>
                      <a:pt x="2616" y="3686"/>
                    </a:lnTo>
                    <a:cubicBezTo>
                      <a:pt x="2537" y="3765"/>
                      <a:pt x="2426" y="3804"/>
                      <a:pt x="2316" y="3804"/>
                    </a:cubicBezTo>
                    <a:cubicBezTo>
                      <a:pt x="2206" y="3804"/>
                      <a:pt x="2096" y="3765"/>
                      <a:pt x="2017" y="3686"/>
                    </a:cubicBezTo>
                    <a:cubicBezTo>
                      <a:pt x="1859" y="3529"/>
                      <a:pt x="1859" y="3277"/>
                      <a:pt x="2017" y="3119"/>
                    </a:cubicBezTo>
                    <a:lnTo>
                      <a:pt x="2300" y="2836"/>
                    </a:lnTo>
                    <a:lnTo>
                      <a:pt x="2017" y="2552"/>
                    </a:lnTo>
                    <a:cubicBezTo>
                      <a:pt x="1859" y="2395"/>
                      <a:pt x="1859" y="2111"/>
                      <a:pt x="2017" y="1953"/>
                    </a:cubicBezTo>
                    <a:cubicBezTo>
                      <a:pt x="2096" y="1890"/>
                      <a:pt x="2206" y="1859"/>
                      <a:pt x="2316" y="1859"/>
                    </a:cubicBezTo>
                    <a:cubicBezTo>
                      <a:pt x="2426" y="1859"/>
                      <a:pt x="2537" y="1890"/>
                      <a:pt x="2616" y="1953"/>
                    </a:cubicBezTo>
                    <a:lnTo>
                      <a:pt x="2899" y="2237"/>
                    </a:lnTo>
                    <a:lnTo>
                      <a:pt x="3151" y="1953"/>
                    </a:lnTo>
                    <a:cubicBezTo>
                      <a:pt x="3230" y="1890"/>
                      <a:pt x="3340" y="1859"/>
                      <a:pt x="3450" y="1859"/>
                    </a:cubicBezTo>
                    <a:close/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lnTo>
                      <a:pt x="1" y="5356"/>
                    </a:lnTo>
                    <a:cubicBezTo>
                      <a:pt x="1" y="5608"/>
                      <a:pt x="221" y="5766"/>
                      <a:pt x="442" y="5766"/>
                    </a:cubicBezTo>
                    <a:lnTo>
                      <a:pt x="5419" y="5766"/>
                    </a:lnTo>
                    <a:cubicBezTo>
                      <a:pt x="5640" y="5766"/>
                      <a:pt x="5861" y="5545"/>
                      <a:pt x="5861" y="5356"/>
                    </a:cubicBezTo>
                    <a:lnTo>
                      <a:pt x="5861" y="378"/>
                    </a:lnTo>
                    <a:cubicBezTo>
                      <a:pt x="5861" y="158"/>
                      <a:pt x="5640" y="0"/>
                      <a:pt x="54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7"/>
              <p:cNvSpPr/>
              <p:nvPr/>
            </p:nvSpPr>
            <p:spPr>
              <a:xfrm>
                <a:off x="-40938875" y="3239100"/>
                <a:ext cx="145725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7" extrusionOk="0">
                    <a:moveTo>
                      <a:pt x="3750" y="2457"/>
                    </a:moveTo>
                    <a:cubicBezTo>
                      <a:pt x="3970" y="2457"/>
                      <a:pt x="4128" y="2646"/>
                      <a:pt x="4128" y="2867"/>
                    </a:cubicBezTo>
                    <a:cubicBezTo>
                      <a:pt x="4159" y="3151"/>
                      <a:pt x="3970" y="3308"/>
                      <a:pt x="3750" y="3308"/>
                    </a:cubicBezTo>
                    <a:lnTo>
                      <a:pt x="2080" y="3308"/>
                    </a:lnTo>
                    <a:cubicBezTo>
                      <a:pt x="1859" y="3308"/>
                      <a:pt x="1702" y="3119"/>
                      <a:pt x="1702" y="2867"/>
                    </a:cubicBezTo>
                    <a:cubicBezTo>
                      <a:pt x="1702" y="2646"/>
                      <a:pt x="1891" y="2457"/>
                      <a:pt x="2080" y="2457"/>
                    </a:cubicBezTo>
                    <a:close/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lnTo>
                      <a:pt x="1" y="5387"/>
                    </a:lnTo>
                    <a:cubicBezTo>
                      <a:pt x="1" y="5639"/>
                      <a:pt x="190" y="5797"/>
                      <a:pt x="442" y="5797"/>
                    </a:cubicBezTo>
                    <a:lnTo>
                      <a:pt x="5388" y="5797"/>
                    </a:lnTo>
                    <a:cubicBezTo>
                      <a:pt x="5640" y="5797"/>
                      <a:pt x="5829" y="5608"/>
                      <a:pt x="5829" y="5387"/>
                    </a:cubicBezTo>
                    <a:lnTo>
                      <a:pt x="5829" y="441"/>
                    </a:lnTo>
                    <a:cubicBezTo>
                      <a:pt x="5829" y="189"/>
                      <a:pt x="5640" y="0"/>
                      <a:pt x="53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7"/>
              <p:cNvSpPr/>
              <p:nvPr/>
            </p:nvSpPr>
            <p:spPr>
              <a:xfrm>
                <a:off x="-40938875" y="3411575"/>
                <a:ext cx="1457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98" extrusionOk="0">
                    <a:moveTo>
                      <a:pt x="3750" y="1639"/>
                    </a:moveTo>
                    <a:cubicBezTo>
                      <a:pt x="3970" y="1639"/>
                      <a:pt x="4128" y="1859"/>
                      <a:pt x="4128" y="2080"/>
                    </a:cubicBezTo>
                    <a:cubicBezTo>
                      <a:pt x="4159" y="2332"/>
                      <a:pt x="3970" y="2490"/>
                      <a:pt x="3750" y="2490"/>
                    </a:cubicBezTo>
                    <a:lnTo>
                      <a:pt x="2080" y="2490"/>
                    </a:lnTo>
                    <a:cubicBezTo>
                      <a:pt x="1859" y="2490"/>
                      <a:pt x="1702" y="2269"/>
                      <a:pt x="1702" y="2080"/>
                    </a:cubicBezTo>
                    <a:cubicBezTo>
                      <a:pt x="1702" y="1859"/>
                      <a:pt x="1891" y="1639"/>
                      <a:pt x="2080" y="1639"/>
                    </a:cubicBezTo>
                    <a:close/>
                    <a:moveTo>
                      <a:pt x="3750" y="3309"/>
                    </a:moveTo>
                    <a:cubicBezTo>
                      <a:pt x="3970" y="3309"/>
                      <a:pt x="4128" y="3498"/>
                      <a:pt x="4128" y="3687"/>
                    </a:cubicBezTo>
                    <a:cubicBezTo>
                      <a:pt x="4159" y="3970"/>
                      <a:pt x="3970" y="4128"/>
                      <a:pt x="3750" y="4128"/>
                    </a:cubicBezTo>
                    <a:lnTo>
                      <a:pt x="2080" y="4128"/>
                    </a:lnTo>
                    <a:cubicBezTo>
                      <a:pt x="1859" y="4128"/>
                      <a:pt x="1702" y="3939"/>
                      <a:pt x="1702" y="3687"/>
                    </a:cubicBezTo>
                    <a:cubicBezTo>
                      <a:pt x="1702" y="3466"/>
                      <a:pt x="1891" y="3309"/>
                      <a:pt x="2080" y="3309"/>
                    </a:cubicBezTo>
                    <a:close/>
                    <a:moveTo>
                      <a:pt x="442" y="1"/>
                    </a:moveTo>
                    <a:cubicBezTo>
                      <a:pt x="190" y="1"/>
                      <a:pt x="1" y="190"/>
                      <a:pt x="1" y="379"/>
                    </a:cubicBezTo>
                    <a:lnTo>
                      <a:pt x="1" y="5388"/>
                    </a:lnTo>
                    <a:cubicBezTo>
                      <a:pt x="1" y="5640"/>
                      <a:pt x="190" y="5798"/>
                      <a:pt x="442" y="5798"/>
                    </a:cubicBezTo>
                    <a:lnTo>
                      <a:pt x="5388" y="5798"/>
                    </a:lnTo>
                    <a:cubicBezTo>
                      <a:pt x="5640" y="5798"/>
                      <a:pt x="5829" y="5577"/>
                      <a:pt x="5829" y="5388"/>
                    </a:cubicBezTo>
                    <a:lnTo>
                      <a:pt x="5829" y="410"/>
                    </a:lnTo>
                    <a:cubicBezTo>
                      <a:pt x="5829" y="190"/>
                      <a:pt x="5640" y="1"/>
                      <a:pt x="53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7" name="Google Shape;627;p47"/>
          <p:cNvGrpSpPr/>
          <p:nvPr/>
        </p:nvGrpSpPr>
        <p:grpSpPr>
          <a:xfrm>
            <a:off x="4404254" y="2810686"/>
            <a:ext cx="641744" cy="618025"/>
            <a:chOff x="685568" y="3707725"/>
            <a:chExt cx="512807" cy="618025"/>
          </a:xfrm>
        </p:grpSpPr>
        <p:sp>
          <p:nvSpPr>
            <p:cNvPr id="628" name="Google Shape;628;p47"/>
            <p:cNvSpPr/>
            <p:nvPr/>
          </p:nvSpPr>
          <p:spPr>
            <a:xfrm rot="8100000">
              <a:off x="750239" y="3948821"/>
              <a:ext cx="312258" cy="31225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064575" y="3750354"/>
              <a:ext cx="133800" cy="133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769775" y="3707725"/>
              <a:ext cx="126600" cy="126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7"/>
          <p:cNvGrpSpPr/>
          <p:nvPr/>
        </p:nvGrpSpPr>
        <p:grpSpPr>
          <a:xfrm>
            <a:off x="7737783" y="730332"/>
            <a:ext cx="671542" cy="830068"/>
            <a:chOff x="7737783" y="806532"/>
            <a:chExt cx="671542" cy="830068"/>
          </a:xfrm>
        </p:grpSpPr>
        <p:grpSp>
          <p:nvGrpSpPr>
            <p:cNvPr id="632" name="Google Shape;632;p47"/>
            <p:cNvGrpSpPr/>
            <p:nvPr/>
          </p:nvGrpSpPr>
          <p:grpSpPr>
            <a:xfrm>
              <a:off x="7737783" y="806532"/>
              <a:ext cx="650094" cy="577078"/>
              <a:chOff x="7737783" y="806532"/>
              <a:chExt cx="650094" cy="577078"/>
            </a:xfrm>
          </p:grpSpPr>
          <p:sp>
            <p:nvSpPr>
              <p:cNvPr id="633" name="Google Shape;633;p47"/>
              <p:cNvSpPr/>
              <p:nvPr/>
            </p:nvSpPr>
            <p:spPr>
              <a:xfrm rot="-2700000">
                <a:off x="8010947" y="871203"/>
                <a:ext cx="312258" cy="3122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7"/>
              <p:cNvSpPr/>
              <p:nvPr/>
            </p:nvSpPr>
            <p:spPr>
              <a:xfrm rot="-2700000">
                <a:off x="7779696" y="1139324"/>
                <a:ext cx="202374" cy="20237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5" name="Google Shape;635;p47"/>
            <p:cNvSpPr/>
            <p:nvPr/>
          </p:nvSpPr>
          <p:spPr>
            <a:xfrm rot="5400000">
              <a:off x="8151625" y="1378900"/>
              <a:ext cx="276000" cy="2394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599;p47">
            <a:extLst>
              <a:ext uri="{FF2B5EF4-FFF2-40B4-BE49-F238E27FC236}">
                <a16:creationId xmlns:a16="http://schemas.microsoft.com/office/drawing/2014/main" id="{9AF2217E-5361-4ECA-B371-F7DAAD352FF4}"/>
              </a:ext>
            </a:extLst>
          </p:cNvPr>
          <p:cNvSpPr txBox="1">
            <a:spLocks/>
          </p:cNvSpPr>
          <p:nvPr/>
        </p:nvSpPr>
        <p:spPr>
          <a:xfrm>
            <a:off x="553673" y="4293629"/>
            <a:ext cx="5036698" cy="51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anchers"/>
              <a:buNone/>
              <a:defRPr sz="20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anchers"/>
              <a:buNone/>
              <a:defRPr sz="2500" b="1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anchers"/>
              <a:buNone/>
              <a:defRPr sz="2500" b="1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anchers"/>
              <a:buNone/>
              <a:defRPr sz="2500" b="1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anchers"/>
              <a:buNone/>
              <a:defRPr sz="2500" b="1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anchers"/>
              <a:buNone/>
              <a:defRPr sz="2500" b="1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anchers"/>
              <a:buNone/>
              <a:defRPr sz="2500" b="1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anchers"/>
              <a:buNone/>
              <a:defRPr sz="2500" b="1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Ranchers"/>
              <a:buNone/>
              <a:defRPr sz="2500" b="1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Повідомляйте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учням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буде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цікавого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наступному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уроці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і вони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будуть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очікувати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ваш урок з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нетерпінням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ru-RU" sz="1600" b="1" dirty="0"/>
              <a:t>																																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07532-03F2-48B8-8D14-0F3329AC8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00" y="506253"/>
            <a:ext cx="918505" cy="8851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58"/>
          <p:cNvSpPr txBox="1">
            <a:spLocks noGrp="1"/>
          </p:cNvSpPr>
          <p:nvPr>
            <p:ph type="subTitle" idx="4"/>
          </p:nvPr>
        </p:nvSpPr>
        <p:spPr>
          <a:xfrm>
            <a:off x="594388" y="3475684"/>
            <a:ext cx="3247703" cy="5392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spcFirstLastPara="1" wrap="square" lIns="91425" tIns="91425" rIns="91425" bIns="1371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1600" b="1" dirty="0">
              <a:solidFill>
                <a:srgbClr val="00B05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>
                <a:solidFill>
                  <a:srgbClr val="00B050"/>
                </a:solidFill>
                <a:latin typeface="+mn-lt"/>
              </a:rPr>
              <a:t>Ведіть «ДОШКУ ПОВЕДІНКИ»+ винагороди</a:t>
            </a:r>
            <a:endParaRPr sz="1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71" name="Google Shape;1171;p58"/>
          <p:cNvSpPr txBox="1">
            <a:spLocks noGrp="1"/>
          </p:cNvSpPr>
          <p:nvPr>
            <p:ph type="subTitle" idx="6"/>
          </p:nvPr>
        </p:nvSpPr>
        <p:spPr>
          <a:xfrm>
            <a:off x="602178" y="4147521"/>
            <a:ext cx="3105620" cy="766532"/>
          </a:xfrm>
          <a:prstGeom prst="rect">
            <a:avLst/>
          </a:prstGeom>
        </p:spPr>
        <p:txBody>
          <a:bodyPr spcFirstLastPara="1" wrap="square" lIns="91425" tIns="91425" rIns="91425" bIns="1371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rgbClr val="00B050"/>
                </a:solidFill>
              </a:rPr>
              <a:t>Влаштовуйте </a:t>
            </a:r>
            <a:r>
              <a:rPr lang="uk-UA" sz="1600" b="1" i="1" u="sng" dirty="0">
                <a:solidFill>
                  <a:srgbClr val="00B050"/>
                </a:solidFill>
              </a:rPr>
              <a:t>хвилинки тиші </a:t>
            </a:r>
            <a:r>
              <a:rPr lang="uk-UA" sz="1600" b="1" dirty="0">
                <a:solidFill>
                  <a:srgbClr val="00B050"/>
                </a:solidFill>
              </a:rPr>
              <a:t>(</a:t>
            </a:r>
            <a:r>
              <a:rPr lang="uk-UA" sz="1400" b="1" dirty="0">
                <a:solidFill>
                  <a:srgbClr val="00B050"/>
                </a:solidFill>
              </a:rPr>
              <a:t>коли учні виконують індивідуальні завдання</a:t>
            </a:r>
            <a:r>
              <a:rPr lang="uk-UA" sz="1600" b="1" dirty="0">
                <a:solidFill>
                  <a:srgbClr val="00B050"/>
                </a:solidFill>
              </a:rPr>
              <a:t>)</a:t>
            </a:r>
            <a:endParaRPr sz="1600" b="1" dirty="0">
              <a:solidFill>
                <a:srgbClr val="00B050"/>
              </a:solidFill>
            </a:endParaRPr>
          </a:p>
        </p:txBody>
      </p:sp>
      <p:sp>
        <p:nvSpPr>
          <p:cNvPr id="1172" name="Google Shape;1172;p58"/>
          <p:cNvSpPr txBox="1">
            <a:spLocks noGrp="1"/>
          </p:cNvSpPr>
          <p:nvPr>
            <p:ph type="subTitle" idx="1"/>
          </p:nvPr>
        </p:nvSpPr>
        <p:spPr>
          <a:xfrm>
            <a:off x="626581" y="2342648"/>
            <a:ext cx="3368306" cy="7124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spcFirstLastPara="1" wrap="square" lIns="91425" tIns="91425" rIns="91425" bIns="1371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Виявити основних порушників дисципліни і поговорити з ними </a:t>
            </a:r>
            <a:r>
              <a:rPr lang="uk-UA" sz="1400" b="1" i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наодинці </a:t>
            </a:r>
            <a:endParaRPr sz="1400" b="1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3" name="Google Shape;1173;p58"/>
          <p:cNvSpPr txBox="1">
            <a:spLocks noGrp="1"/>
          </p:cNvSpPr>
          <p:nvPr>
            <p:ph type="subTitle" idx="2"/>
          </p:nvPr>
        </p:nvSpPr>
        <p:spPr>
          <a:xfrm>
            <a:off x="3631810" y="455493"/>
            <a:ext cx="5169787" cy="5407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spcFirstLastPara="1" wrap="square" lIns="91425" tIns="91425" rIns="91425" bIns="13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 звертатись до Правил поведінки і постійно нагадувати про них </a:t>
            </a:r>
            <a:endParaRPr sz="16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5" name="Google Shape;1175;p58"/>
          <p:cNvSpPr txBox="1">
            <a:spLocks noGrp="1"/>
          </p:cNvSpPr>
          <p:nvPr>
            <p:ph type="title"/>
          </p:nvPr>
        </p:nvSpPr>
        <p:spPr>
          <a:xfrm>
            <a:off x="1293579" y="787145"/>
            <a:ext cx="6034200" cy="72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Дисципліна   та   винагороди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76" name="Google Shape;1176;p58"/>
          <p:cNvSpPr txBox="1">
            <a:spLocks noGrp="1"/>
          </p:cNvSpPr>
          <p:nvPr>
            <p:ph type="title" idx="7"/>
          </p:nvPr>
        </p:nvSpPr>
        <p:spPr>
          <a:xfrm>
            <a:off x="654435" y="1906633"/>
            <a:ext cx="3798867" cy="43200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Хваліть дисциплінованих учнів </a:t>
            </a:r>
            <a:endParaRPr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9" name="Google Shape;1179;p58"/>
          <p:cNvSpPr txBox="1">
            <a:spLocks noGrp="1"/>
          </p:cNvSpPr>
          <p:nvPr>
            <p:ph type="title" idx="13"/>
          </p:nvPr>
        </p:nvSpPr>
        <p:spPr>
          <a:xfrm>
            <a:off x="619513" y="3017512"/>
            <a:ext cx="3365613" cy="3255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>
                <a:solidFill>
                  <a:srgbClr val="00B050"/>
                </a:solidFill>
              </a:rPr>
              <a:t>Вчіть учнів  слухати думку опонента </a:t>
            </a:r>
            <a:endParaRPr sz="1600" b="1" dirty="0">
              <a:solidFill>
                <a:srgbClr val="00B050"/>
              </a:solidFill>
            </a:endParaRPr>
          </a:p>
        </p:txBody>
      </p:sp>
      <p:sp>
        <p:nvSpPr>
          <p:cNvPr id="1180" name="Google Shape;1180;p58"/>
          <p:cNvSpPr txBox="1">
            <a:spLocks noGrp="1"/>
          </p:cNvSpPr>
          <p:nvPr>
            <p:ph type="title" idx="14"/>
          </p:nvPr>
        </p:nvSpPr>
        <p:spPr>
          <a:xfrm>
            <a:off x="5616787" y="3087283"/>
            <a:ext cx="2416214" cy="4859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FF0000"/>
                </a:solidFill>
              </a:rPr>
              <a:t>Не кричіть на учнів</a:t>
            </a:r>
            <a:endParaRPr b="1" dirty="0">
              <a:solidFill>
                <a:srgbClr val="FF0000"/>
              </a:solidFill>
            </a:endParaRPr>
          </a:p>
        </p:txBody>
      </p:sp>
      <p:grpSp>
        <p:nvGrpSpPr>
          <p:cNvPr id="1182" name="Google Shape;1182;p58"/>
          <p:cNvGrpSpPr/>
          <p:nvPr/>
        </p:nvGrpSpPr>
        <p:grpSpPr>
          <a:xfrm>
            <a:off x="4110903" y="2268054"/>
            <a:ext cx="766554" cy="722318"/>
            <a:chOff x="723471" y="563807"/>
            <a:chExt cx="766554" cy="722318"/>
          </a:xfrm>
        </p:grpSpPr>
        <p:sp>
          <p:nvSpPr>
            <p:cNvPr id="1183" name="Google Shape;1183;p58"/>
            <p:cNvSpPr/>
            <p:nvPr/>
          </p:nvSpPr>
          <p:spPr>
            <a:xfrm rot="2700000" flipH="1">
              <a:off x="817314" y="657650"/>
              <a:ext cx="453114" cy="453114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8"/>
            <p:cNvSpPr/>
            <p:nvPr/>
          </p:nvSpPr>
          <p:spPr>
            <a:xfrm rot="5400000">
              <a:off x="1301175" y="742025"/>
              <a:ext cx="202500" cy="1752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8"/>
            <p:cNvSpPr/>
            <p:nvPr/>
          </p:nvSpPr>
          <p:spPr>
            <a:xfrm>
              <a:off x="1240950" y="108362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8"/>
          <p:cNvGrpSpPr/>
          <p:nvPr/>
        </p:nvGrpSpPr>
        <p:grpSpPr>
          <a:xfrm>
            <a:off x="8078944" y="2951686"/>
            <a:ext cx="901350" cy="716968"/>
            <a:chOff x="7519175" y="579482"/>
            <a:chExt cx="901350" cy="716968"/>
          </a:xfrm>
        </p:grpSpPr>
        <p:grpSp>
          <p:nvGrpSpPr>
            <p:cNvPr id="1187" name="Google Shape;1187;p58"/>
            <p:cNvGrpSpPr/>
            <p:nvPr/>
          </p:nvGrpSpPr>
          <p:grpSpPr>
            <a:xfrm flipH="1">
              <a:off x="7633149" y="579482"/>
              <a:ext cx="787376" cy="640800"/>
              <a:chOff x="723471" y="563807"/>
              <a:chExt cx="787376" cy="640800"/>
            </a:xfrm>
          </p:grpSpPr>
          <p:sp>
            <p:nvSpPr>
              <p:cNvPr id="1188" name="Google Shape;1188;p58"/>
              <p:cNvSpPr/>
              <p:nvPr/>
            </p:nvSpPr>
            <p:spPr>
              <a:xfrm rot="2700000" flipH="1">
                <a:off x="817314" y="657650"/>
                <a:ext cx="453114" cy="453114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8"/>
              <p:cNvSpPr/>
              <p:nvPr/>
            </p:nvSpPr>
            <p:spPr>
              <a:xfrm>
                <a:off x="1343147" y="713850"/>
                <a:ext cx="167700" cy="167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0" name="Google Shape;1190;p58"/>
            <p:cNvSpPr/>
            <p:nvPr/>
          </p:nvSpPr>
          <p:spPr>
            <a:xfrm>
              <a:off x="7519175" y="1053150"/>
              <a:ext cx="243300" cy="2433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886;p68">
            <a:extLst>
              <a:ext uri="{FF2B5EF4-FFF2-40B4-BE49-F238E27FC236}">
                <a16:creationId xmlns:a16="http://schemas.microsoft.com/office/drawing/2014/main" id="{7359D376-4778-4504-9B8B-AAC7AD8B4AB8}"/>
              </a:ext>
            </a:extLst>
          </p:cNvPr>
          <p:cNvGrpSpPr/>
          <p:nvPr/>
        </p:nvGrpSpPr>
        <p:grpSpPr>
          <a:xfrm>
            <a:off x="3625250" y="2940908"/>
            <a:ext cx="1890900" cy="1913415"/>
            <a:chOff x="-3294175" y="4316175"/>
            <a:chExt cx="1239625" cy="1156225"/>
          </a:xfrm>
        </p:grpSpPr>
        <p:sp>
          <p:nvSpPr>
            <p:cNvPr id="25" name="Google Shape;1887;p68">
              <a:extLst>
                <a:ext uri="{FF2B5EF4-FFF2-40B4-BE49-F238E27FC236}">
                  <a16:creationId xmlns:a16="http://schemas.microsoft.com/office/drawing/2014/main" id="{85CE01AE-2C2B-4081-B712-B663FD4864B7}"/>
                </a:ext>
              </a:extLst>
            </p:cNvPr>
            <p:cNvSpPr/>
            <p:nvPr/>
          </p:nvSpPr>
          <p:spPr>
            <a:xfrm>
              <a:off x="-3263925" y="5203325"/>
              <a:ext cx="1205450" cy="79775"/>
            </a:xfrm>
            <a:custGeom>
              <a:avLst/>
              <a:gdLst/>
              <a:ahLst/>
              <a:cxnLst/>
              <a:rect l="l" t="t" r="r" b="b"/>
              <a:pathLst>
                <a:path w="48218" h="3191" extrusionOk="0">
                  <a:moveTo>
                    <a:pt x="24117" y="1"/>
                  </a:moveTo>
                  <a:cubicBezTo>
                    <a:pt x="10794" y="1"/>
                    <a:pt x="0" y="708"/>
                    <a:pt x="0" y="1603"/>
                  </a:cubicBezTo>
                  <a:cubicBezTo>
                    <a:pt x="0" y="2483"/>
                    <a:pt x="10794" y="3190"/>
                    <a:pt x="24117" y="3190"/>
                  </a:cubicBezTo>
                  <a:cubicBezTo>
                    <a:pt x="37424" y="3190"/>
                    <a:pt x="48217" y="2483"/>
                    <a:pt x="48217" y="1603"/>
                  </a:cubicBezTo>
                  <a:cubicBezTo>
                    <a:pt x="48217" y="708"/>
                    <a:pt x="37424" y="1"/>
                    <a:pt x="241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88;p68">
              <a:extLst>
                <a:ext uri="{FF2B5EF4-FFF2-40B4-BE49-F238E27FC236}">
                  <a16:creationId xmlns:a16="http://schemas.microsoft.com/office/drawing/2014/main" id="{3B756AD5-6B85-483D-85AC-FB28FFAF81BF}"/>
                </a:ext>
              </a:extLst>
            </p:cNvPr>
            <p:cNvSpPr/>
            <p:nvPr/>
          </p:nvSpPr>
          <p:spPr>
            <a:xfrm>
              <a:off x="-3123700" y="4613400"/>
              <a:ext cx="922650" cy="571900"/>
            </a:xfrm>
            <a:custGeom>
              <a:avLst/>
              <a:gdLst/>
              <a:ahLst/>
              <a:cxnLst/>
              <a:rect l="l" t="t" r="r" b="b"/>
              <a:pathLst>
                <a:path w="36906" h="22876" extrusionOk="0">
                  <a:moveTo>
                    <a:pt x="1493" y="0"/>
                  </a:moveTo>
                  <a:cubicBezTo>
                    <a:pt x="676" y="0"/>
                    <a:pt x="0" y="660"/>
                    <a:pt x="0" y="1477"/>
                  </a:cubicBezTo>
                  <a:lnTo>
                    <a:pt x="0" y="21383"/>
                  </a:lnTo>
                  <a:cubicBezTo>
                    <a:pt x="0" y="22200"/>
                    <a:pt x="676" y="22875"/>
                    <a:pt x="1493" y="22875"/>
                  </a:cubicBezTo>
                  <a:lnTo>
                    <a:pt x="35413" y="22875"/>
                  </a:lnTo>
                  <a:cubicBezTo>
                    <a:pt x="36230" y="22875"/>
                    <a:pt x="36905" y="22200"/>
                    <a:pt x="36905" y="21383"/>
                  </a:cubicBezTo>
                  <a:lnTo>
                    <a:pt x="36905" y="1477"/>
                  </a:lnTo>
                  <a:cubicBezTo>
                    <a:pt x="36905" y="660"/>
                    <a:pt x="36230" y="0"/>
                    <a:pt x="3541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89;p68">
              <a:extLst>
                <a:ext uri="{FF2B5EF4-FFF2-40B4-BE49-F238E27FC236}">
                  <a16:creationId xmlns:a16="http://schemas.microsoft.com/office/drawing/2014/main" id="{5031ABAC-FD34-4619-9B54-FC3C7F3E6A50}"/>
                </a:ext>
              </a:extLst>
            </p:cNvPr>
            <p:cNvSpPr/>
            <p:nvPr/>
          </p:nvSpPr>
          <p:spPr>
            <a:xfrm>
              <a:off x="-3123700" y="4899325"/>
              <a:ext cx="922650" cy="285975"/>
            </a:xfrm>
            <a:custGeom>
              <a:avLst/>
              <a:gdLst/>
              <a:ahLst/>
              <a:cxnLst/>
              <a:rect l="l" t="t" r="r" b="b"/>
              <a:pathLst>
                <a:path w="36906" h="11439" extrusionOk="0">
                  <a:moveTo>
                    <a:pt x="0" y="1"/>
                  </a:moveTo>
                  <a:lnTo>
                    <a:pt x="0" y="9946"/>
                  </a:lnTo>
                  <a:cubicBezTo>
                    <a:pt x="0" y="10778"/>
                    <a:pt x="676" y="11438"/>
                    <a:pt x="1493" y="11438"/>
                  </a:cubicBezTo>
                  <a:lnTo>
                    <a:pt x="35413" y="11438"/>
                  </a:lnTo>
                  <a:cubicBezTo>
                    <a:pt x="36230" y="11438"/>
                    <a:pt x="36905" y="10763"/>
                    <a:pt x="36905" y="9946"/>
                  </a:cubicBezTo>
                  <a:lnTo>
                    <a:pt x="36905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90;p68">
              <a:extLst>
                <a:ext uri="{FF2B5EF4-FFF2-40B4-BE49-F238E27FC236}">
                  <a16:creationId xmlns:a16="http://schemas.microsoft.com/office/drawing/2014/main" id="{6A52B4A0-135F-4536-A447-1CE043D2410C}"/>
                </a:ext>
              </a:extLst>
            </p:cNvPr>
            <p:cNvSpPr/>
            <p:nvPr/>
          </p:nvSpPr>
          <p:spPr>
            <a:xfrm>
              <a:off x="-3082475" y="4651875"/>
              <a:ext cx="840175" cy="463500"/>
            </a:xfrm>
            <a:custGeom>
              <a:avLst/>
              <a:gdLst/>
              <a:ahLst/>
              <a:cxnLst/>
              <a:rect l="l" t="t" r="r" b="b"/>
              <a:pathLst>
                <a:path w="33607" h="18540" extrusionOk="0">
                  <a:moveTo>
                    <a:pt x="944" y="1"/>
                  </a:moveTo>
                  <a:cubicBezTo>
                    <a:pt x="425" y="1"/>
                    <a:pt x="1" y="394"/>
                    <a:pt x="1" y="896"/>
                  </a:cubicBezTo>
                  <a:lnTo>
                    <a:pt x="1" y="17644"/>
                  </a:lnTo>
                  <a:cubicBezTo>
                    <a:pt x="1" y="17864"/>
                    <a:pt x="95" y="18084"/>
                    <a:pt x="237" y="18241"/>
                  </a:cubicBezTo>
                  <a:cubicBezTo>
                    <a:pt x="409" y="18414"/>
                    <a:pt x="676" y="18540"/>
                    <a:pt x="944" y="18540"/>
                  </a:cubicBezTo>
                  <a:lnTo>
                    <a:pt x="32664" y="18540"/>
                  </a:lnTo>
                  <a:cubicBezTo>
                    <a:pt x="33182" y="18540"/>
                    <a:pt x="33607" y="18131"/>
                    <a:pt x="33607" y="17644"/>
                  </a:cubicBezTo>
                  <a:lnTo>
                    <a:pt x="33607" y="896"/>
                  </a:lnTo>
                  <a:cubicBezTo>
                    <a:pt x="33607" y="566"/>
                    <a:pt x="33418" y="284"/>
                    <a:pt x="33135" y="126"/>
                  </a:cubicBezTo>
                  <a:cubicBezTo>
                    <a:pt x="32994" y="48"/>
                    <a:pt x="32837" y="1"/>
                    <a:pt x="326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91;p68">
              <a:extLst>
                <a:ext uri="{FF2B5EF4-FFF2-40B4-BE49-F238E27FC236}">
                  <a16:creationId xmlns:a16="http://schemas.microsoft.com/office/drawing/2014/main" id="{358758B4-1B09-4C68-BA06-A67936368B4C}"/>
                </a:ext>
              </a:extLst>
            </p:cNvPr>
            <p:cNvSpPr/>
            <p:nvPr/>
          </p:nvSpPr>
          <p:spPr>
            <a:xfrm>
              <a:off x="-3014525" y="4722575"/>
              <a:ext cx="710550" cy="353525"/>
            </a:xfrm>
            <a:custGeom>
              <a:avLst/>
              <a:gdLst/>
              <a:ahLst/>
              <a:cxnLst/>
              <a:rect l="l" t="t" r="r" b="b"/>
              <a:pathLst>
                <a:path w="28422" h="14141" extrusionOk="0">
                  <a:moveTo>
                    <a:pt x="1" y="1"/>
                  </a:moveTo>
                  <a:lnTo>
                    <a:pt x="1" y="14140"/>
                  </a:lnTo>
                  <a:lnTo>
                    <a:pt x="28422" y="1414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92;p68">
              <a:extLst>
                <a:ext uri="{FF2B5EF4-FFF2-40B4-BE49-F238E27FC236}">
                  <a16:creationId xmlns:a16="http://schemas.microsoft.com/office/drawing/2014/main" id="{E814A13A-6BCF-49E8-8032-12C5B524494E}"/>
                </a:ext>
              </a:extLst>
            </p:cNvPr>
            <p:cNvSpPr/>
            <p:nvPr/>
          </p:nvSpPr>
          <p:spPr>
            <a:xfrm>
              <a:off x="-3014525" y="4722575"/>
              <a:ext cx="710550" cy="30275"/>
            </a:xfrm>
            <a:custGeom>
              <a:avLst/>
              <a:gdLst/>
              <a:ahLst/>
              <a:cxnLst/>
              <a:rect l="l" t="t" r="r" b="b"/>
              <a:pathLst>
                <a:path w="28422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28422" y="121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93;p68">
              <a:extLst>
                <a:ext uri="{FF2B5EF4-FFF2-40B4-BE49-F238E27FC236}">
                  <a16:creationId xmlns:a16="http://schemas.microsoft.com/office/drawing/2014/main" id="{029DC733-4165-4383-A9D7-ECF7FE76606A}"/>
                </a:ext>
              </a:extLst>
            </p:cNvPr>
            <p:cNvSpPr/>
            <p:nvPr/>
          </p:nvSpPr>
          <p:spPr>
            <a:xfrm>
              <a:off x="-2375475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94;p68">
              <a:extLst>
                <a:ext uri="{FF2B5EF4-FFF2-40B4-BE49-F238E27FC236}">
                  <a16:creationId xmlns:a16="http://schemas.microsoft.com/office/drawing/2014/main" id="{EE0A6359-368B-42F7-B9C1-D3E0C204A663}"/>
                </a:ext>
              </a:extLst>
            </p:cNvPr>
            <p:cNvSpPr/>
            <p:nvPr/>
          </p:nvSpPr>
          <p:spPr>
            <a:xfrm>
              <a:off x="-2355050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95;p68">
              <a:extLst>
                <a:ext uri="{FF2B5EF4-FFF2-40B4-BE49-F238E27FC236}">
                  <a16:creationId xmlns:a16="http://schemas.microsoft.com/office/drawing/2014/main" id="{0DD38E40-2B2F-4660-8BD7-BE566565EA95}"/>
                </a:ext>
              </a:extLst>
            </p:cNvPr>
            <p:cNvSpPr/>
            <p:nvPr/>
          </p:nvSpPr>
          <p:spPr>
            <a:xfrm>
              <a:off x="-2335400" y="4731225"/>
              <a:ext cx="12575" cy="12600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96;p68">
              <a:extLst>
                <a:ext uri="{FF2B5EF4-FFF2-40B4-BE49-F238E27FC236}">
                  <a16:creationId xmlns:a16="http://schemas.microsoft.com/office/drawing/2014/main" id="{1ED17CBB-BCF5-4A1E-A3A4-97ACC775D6F5}"/>
                </a:ext>
              </a:extLst>
            </p:cNvPr>
            <p:cNvSpPr/>
            <p:nvPr/>
          </p:nvSpPr>
          <p:spPr>
            <a:xfrm>
              <a:off x="-2767450" y="4801125"/>
              <a:ext cx="216425" cy="216450"/>
            </a:xfrm>
            <a:custGeom>
              <a:avLst/>
              <a:gdLst/>
              <a:ahLst/>
              <a:cxnLst/>
              <a:rect l="l" t="t" r="r" b="b"/>
              <a:pathLst>
                <a:path w="8657" h="8658" extrusionOk="0">
                  <a:moveTo>
                    <a:pt x="4321" y="1"/>
                  </a:moveTo>
                  <a:cubicBezTo>
                    <a:pt x="1933" y="1"/>
                    <a:pt x="0" y="1933"/>
                    <a:pt x="0" y="4321"/>
                  </a:cubicBezTo>
                  <a:cubicBezTo>
                    <a:pt x="0" y="6709"/>
                    <a:pt x="1933" y="8658"/>
                    <a:pt x="4321" y="8658"/>
                  </a:cubicBezTo>
                  <a:cubicBezTo>
                    <a:pt x="6709" y="8658"/>
                    <a:pt x="8657" y="6709"/>
                    <a:pt x="8657" y="4321"/>
                  </a:cubicBezTo>
                  <a:cubicBezTo>
                    <a:pt x="8657" y="1933"/>
                    <a:pt x="6709" y="1"/>
                    <a:pt x="4321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97;p68">
              <a:extLst>
                <a:ext uri="{FF2B5EF4-FFF2-40B4-BE49-F238E27FC236}">
                  <a16:creationId xmlns:a16="http://schemas.microsoft.com/office/drawing/2014/main" id="{0AA15F6C-BFFF-43DF-8ED1-A0136D184CB3}"/>
                </a:ext>
              </a:extLst>
            </p:cNvPr>
            <p:cNvSpPr/>
            <p:nvPr/>
          </p:nvSpPr>
          <p:spPr>
            <a:xfrm>
              <a:off x="-2697550" y="4852200"/>
              <a:ext cx="97425" cy="113925"/>
            </a:xfrm>
            <a:custGeom>
              <a:avLst/>
              <a:gdLst/>
              <a:ahLst/>
              <a:cxnLst/>
              <a:rect l="l" t="t" r="r" b="b"/>
              <a:pathLst>
                <a:path w="3897" h="4557" extrusionOk="0">
                  <a:moveTo>
                    <a:pt x="1" y="0"/>
                  </a:moveTo>
                  <a:lnTo>
                    <a:pt x="1" y="4556"/>
                  </a:lnTo>
                  <a:lnTo>
                    <a:pt x="3897" y="22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98;p68">
              <a:extLst>
                <a:ext uri="{FF2B5EF4-FFF2-40B4-BE49-F238E27FC236}">
                  <a16:creationId xmlns:a16="http://schemas.microsoft.com/office/drawing/2014/main" id="{BBAE512B-71FA-4B9B-BF85-876A5F47CCD4}"/>
                </a:ext>
              </a:extLst>
            </p:cNvPr>
            <p:cNvSpPr/>
            <p:nvPr/>
          </p:nvSpPr>
          <p:spPr>
            <a:xfrm>
              <a:off x="-2974050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99;p68">
              <a:extLst>
                <a:ext uri="{FF2B5EF4-FFF2-40B4-BE49-F238E27FC236}">
                  <a16:creationId xmlns:a16="http://schemas.microsoft.com/office/drawing/2014/main" id="{0D811064-3FB3-4120-A71D-25ED16D42154}"/>
                </a:ext>
              </a:extLst>
            </p:cNvPr>
            <p:cNvSpPr/>
            <p:nvPr/>
          </p:nvSpPr>
          <p:spPr>
            <a:xfrm>
              <a:off x="-2974050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1"/>
                  </a:moveTo>
                  <a:lnTo>
                    <a:pt x="0" y="614"/>
                  </a:lnTo>
                  <a:lnTo>
                    <a:pt x="4556" y="614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00;p68">
              <a:extLst>
                <a:ext uri="{FF2B5EF4-FFF2-40B4-BE49-F238E27FC236}">
                  <a16:creationId xmlns:a16="http://schemas.microsoft.com/office/drawing/2014/main" id="{23968583-A4D1-4480-B675-FEA9F725C00B}"/>
                </a:ext>
              </a:extLst>
            </p:cNvPr>
            <p:cNvSpPr/>
            <p:nvPr/>
          </p:nvSpPr>
          <p:spPr>
            <a:xfrm>
              <a:off x="-2974050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01;p68">
              <a:extLst>
                <a:ext uri="{FF2B5EF4-FFF2-40B4-BE49-F238E27FC236}">
                  <a16:creationId xmlns:a16="http://schemas.microsoft.com/office/drawing/2014/main" id="{321BECBC-2C92-4D30-B598-99061D6542F4}"/>
                </a:ext>
              </a:extLst>
            </p:cNvPr>
            <p:cNvSpPr/>
            <p:nvPr/>
          </p:nvSpPr>
          <p:spPr>
            <a:xfrm>
              <a:off x="-2974050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02;p68">
              <a:extLst>
                <a:ext uri="{FF2B5EF4-FFF2-40B4-BE49-F238E27FC236}">
                  <a16:creationId xmlns:a16="http://schemas.microsoft.com/office/drawing/2014/main" id="{FD4F9232-2594-4D8D-AABA-5D97482C829F}"/>
                </a:ext>
              </a:extLst>
            </p:cNvPr>
            <p:cNvSpPr/>
            <p:nvPr/>
          </p:nvSpPr>
          <p:spPr>
            <a:xfrm>
              <a:off x="-2974050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0" y="1"/>
                  </a:moveTo>
                  <a:lnTo>
                    <a:pt x="0" y="598"/>
                  </a:lnTo>
                  <a:lnTo>
                    <a:pt x="4556" y="598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03;p68">
              <a:extLst>
                <a:ext uri="{FF2B5EF4-FFF2-40B4-BE49-F238E27FC236}">
                  <a16:creationId xmlns:a16="http://schemas.microsoft.com/office/drawing/2014/main" id="{098E85B0-37E4-4053-8D59-C7D3DD9225E6}"/>
                </a:ext>
              </a:extLst>
            </p:cNvPr>
            <p:cNvSpPr/>
            <p:nvPr/>
          </p:nvSpPr>
          <p:spPr>
            <a:xfrm>
              <a:off x="-2974050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04;p68">
              <a:extLst>
                <a:ext uri="{FF2B5EF4-FFF2-40B4-BE49-F238E27FC236}">
                  <a16:creationId xmlns:a16="http://schemas.microsoft.com/office/drawing/2014/main" id="{1D18785C-3644-4E81-95B7-61ABBDED3C06}"/>
                </a:ext>
              </a:extLst>
            </p:cNvPr>
            <p:cNvSpPr/>
            <p:nvPr/>
          </p:nvSpPr>
          <p:spPr>
            <a:xfrm>
              <a:off x="-2974050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05;p68">
              <a:extLst>
                <a:ext uri="{FF2B5EF4-FFF2-40B4-BE49-F238E27FC236}">
                  <a16:creationId xmlns:a16="http://schemas.microsoft.com/office/drawing/2014/main" id="{3EBE39A9-20CA-44C8-BBB7-141B569FCD92}"/>
                </a:ext>
              </a:extLst>
            </p:cNvPr>
            <p:cNvSpPr/>
            <p:nvPr/>
          </p:nvSpPr>
          <p:spPr>
            <a:xfrm>
              <a:off x="-2974050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06;p68">
              <a:extLst>
                <a:ext uri="{FF2B5EF4-FFF2-40B4-BE49-F238E27FC236}">
                  <a16:creationId xmlns:a16="http://schemas.microsoft.com/office/drawing/2014/main" id="{175428D9-E376-455A-89AD-6045B38722D3}"/>
                </a:ext>
              </a:extLst>
            </p:cNvPr>
            <p:cNvSpPr/>
            <p:nvPr/>
          </p:nvSpPr>
          <p:spPr>
            <a:xfrm>
              <a:off x="-2462675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07;p68">
              <a:extLst>
                <a:ext uri="{FF2B5EF4-FFF2-40B4-BE49-F238E27FC236}">
                  <a16:creationId xmlns:a16="http://schemas.microsoft.com/office/drawing/2014/main" id="{3ED65BB0-4C85-40E9-8290-27B9336E9BA2}"/>
                </a:ext>
              </a:extLst>
            </p:cNvPr>
            <p:cNvSpPr/>
            <p:nvPr/>
          </p:nvSpPr>
          <p:spPr>
            <a:xfrm>
              <a:off x="-2462675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1"/>
                  </a:moveTo>
                  <a:lnTo>
                    <a:pt x="1" y="614"/>
                  </a:lnTo>
                  <a:lnTo>
                    <a:pt x="4557" y="614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08;p68">
              <a:extLst>
                <a:ext uri="{FF2B5EF4-FFF2-40B4-BE49-F238E27FC236}">
                  <a16:creationId xmlns:a16="http://schemas.microsoft.com/office/drawing/2014/main" id="{5130BA5E-B320-4570-A774-93F451569844}"/>
                </a:ext>
              </a:extLst>
            </p:cNvPr>
            <p:cNvSpPr/>
            <p:nvPr/>
          </p:nvSpPr>
          <p:spPr>
            <a:xfrm>
              <a:off x="-2462675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09;p68">
              <a:extLst>
                <a:ext uri="{FF2B5EF4-FFF2-40B4-BE49-F238E27FC236}">
                  <a16:creationId xmlns:a16="http://schemas.microsoft.com/office/drawing/2014/main" id="{661E4298-CCC5-4CA0-A8AF-6F256B0DC808}"/>
                </a:ext>
              </a:extLst>
            </p:cNvPr>
            <p:cNvSpPr/>
            <p:nvPr/>
          </p:nvSpPr>
          <p:spPr>
            <a:xfrm>
              <a:off x="-2462675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10;p68">
              <a:extLst>
                <a:ext uri="{FF2B5EF4-FFF2-40B4-BE49-F238E27FC236}">
                  <a16:creationId xmlns:a16="http://schemas.microsoft.com/office/drawing/2014/main" id="{D3204CF7-B1DE-4944-97E8-DBF76ADCBCB9}"/>
                </a:ext>
              </a:extLst>
            </p:cNvPr>
            <p:cNvSpPr/>
            <p:nvPr/>
          </p:nvSpPr>
          <p:spPr>
            <a:xfrm>
              <a:off x="-2462675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1" y="1"/>
                  </a:moveTo>
                  <a:lnTo>
                    <a:pt x="1" y="598"/>
                  </a:lnTo>
                  <a:lnTo>
                    <a:pt x="4557" y="598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11;p68">
              <a:extLst>
                <a:ext uri="{FF2B5EF4-FFF2-40B4-BE49-F238E27FC236}">
                  <a16:creationId xmlns:a16="http://schemas.microsoft.com/office/drawing/2014/main" id="{BF84B607-FE1D-4835-B5E6-71618BC6B582}"/>
                </a:ext>
              </a:extLst>
            </p:cNvPr>
            <p:cNvSpPr/>
            <p:nvPr/>
          </p:nvSpPr>
          <p:spPr>
            <a:xfrm>
              <a:off x="-2462675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12;p68">
              <a:extLst>
                <a:ext uri="{FF2B5EF4-FFF2-40B4-BE49-F238E27FC236}">
                  <a16:creationId xmlns:a16="http://schemas.microsoft.com/office/drawing/2014/main" id="{9603D2C5-B591-44C5-A349-C560FED715DD}"/>
                </a:ext>
              </a:extLst>
            </p:cNvPr>
            <p:cNvSpPr/>
            <p:nvPr/>
          </p:nvSpPr>
          <p:spPr>
            <a:xfrm>
              <a:off x="-2462675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13;p68">
              <a:extLst>
                <a:ext uri="{FF2B5EF4-FFF2-40B4-BE49-F238E27FC236}">
                  <a16:creationId xmlns:a16="http://schemas.microsoft.com/office/drawing/2014/main" id="{F40EC064-FF6A-434B-8396-E7F2982C737D}"/>
                </a:ext>
              </a:extLst>
            </p:cNvPr>
            <p:cNvSpPr/>
            <p:nvPr/>
          </p:nvSpPr>
          <p:spPr>
            <a:xfrm>
              <a:off x="-2462675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14;p68">
              <a:extLst>
                <a:ext uri="{FF2B5EF4-FFF2-40B4-BE49-F238E27FC236}">
                  <a16:creationId xmlns:a16="http://schemas.microsoft.com/office/drawing/2014/main" id="{B5EA8037-C23E-414C-ACC7-6274E4F59C86}"/>
                </a:ext>
              </a:extLst>
            </p:cNvPr>
            <p:cNvSpPr/>
            <p:nvPr/>
          </p:nvSpPr>
          <p:spPr>
            <a:xfrm>
              <a:off x="-3209725" y="5165225"/>
              <a:ext cx="1094675" cy="75850"/>
            </a:xfrm>
            <a:custGeom>
              <a:avLst/>
              <a:gdLst/>
              <a:ahLst/>
              <a:cxnLst/>
              <a:rect l="l" t="t" r="r" b="b"/>
              <a:pathLst>
                <a:path w="43787" h="3034" extrusionOk="0">
                  <a:moveTo>
                    <a:pt x="1" y="1"/>
                  </a:moveTo>
                  <a:lnTo>
                    <a:pt x="1" y="127"/>
                  </a:lnTo>
                  <a:cubicBezTo>
                    <a:pt x="1" y="771"/>
                    <a:pt x="205" y="1352"/>
                    <a:pt x="550" y="1823"/>
                  </a:cubicBezTo>
                  <a:cubicBezTo>
                    <a:pt x="1069" y="2546"/>
                    <a:pt x="1933" y="3033"/>
                    <a:pt x="2891" y="3033"/>
                  </a:cubicBezTo>
                  <a:lnTo>
                    <a:pt x="40896" y="3033"/>
                  </a:lnTo>
                  <a:cubicBezTo>
                    <a:pt x="41854" y="3033"/>
                    <a:pt x="42719" y="2546"/>
                    <a:pt x="43237" y="1823"/>
                  </a:cubicBezTo>
                  <a:cubicBezTo>
                    <a:pt x="43583" y="1352"/>
                    <a:pt x="43787" y="771"/>
                    <a:pt x="43787" y="127"/>
                  </a:cubicBezTo>
                  <a:lnTo>
                    <a:pt x="43787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15;p68">
              <a:extLst>
                <a:ext uri="{FF2B5EF4-FFF2-40B4-BE49-F238E27FC236}">
                  <a16:creationId xmlns:a16="http://schemas.microsoft.com/office/drawing/2014/main" id="{A8F2EAC5-066A-44C0-802A-9289A870107A}"/>
                </a:ext>
              </a:extLst>
            </p:cNvPr>
            <p:cNvSpPr/>
            <p:nvPr/>
          </p:nvSpPr>
          <p:spPr>
            <a:xfrm>
              <a:off x="-2785125" y="5165225"/>
              <a:ext cx="240775" cy="11025"/>
            </a:xfrm>
            <a:custGeom>
              <a:avLst/>
              <a:gdLst/>
              <a:ahLst/>
              <a:cxnLst/>
              <a:rect l="l" t="t" r="r" b="b"/>
              <a:pathLst>
                <a:path w="9631" h="441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68"/>
                    <a:pt x="157" y="441"/>
                    <a:pt x="346" y="441"/>
                  </a:cubicBezTo>
                  <a:lnTo>
                    <a:pt x="9285" y="441"/>
                  </a:lnTo>
                  <a:cubicBezTo>
                    <a:pt x="9474" y="441"/>
                    <a:pt x="9631" y="268"/>
                    <a:pt x="9631" y="32"/>
                  </a:cubicBezTo>
                  <a:lnTo>
                    <a:pt x="96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16;p68">
              <a:extLst>
                <a:ext uri="{FF2B5EF4-FFF2-40B4-BE49-F238E27FC236}">
                  <a16:creationId xmlns:a16="http://schemas.microsoft.com/office/drawing/2014/main" id="{BCFD0F08-FD6F-4254-88C2-4BC9F546697C}"/>
                </a:ext>
              </a:extLst>
            </p:cNvPr>
            <p:cNvSpPr/>
            <p:nvPr/>
          </p:nvSpPr>
          <p:spPr>
            <a:xfrm>
              <a:off x="-2289850" y="5180550"/>
              <a:ext cx="66800" cy="9050"/>
            </a:xfrm>
            <a:custGeom>
              <a:avLst/>
              <a:gdLst/>
              <a:ahLst/>
              <a:cxnLst/>
              <a:rect l="l" t="t" r="r" b="b"/>
              <a:pathLst>
                <a:path w="2672" h="362" extrusionOk="0">
                  <a:moveTo>
                    <a:pt x="173" y="1"/>
                  </a:moveTo>
                  <a:cubicBezTo>
                    <a:pt x="79" y="1"/>
                    <a:pt x="1" y="95"/>
                    <a:pt x="1" y="189"/>
                  </a:cubicBezTo>
                  <a:cubicBezTo>
                    <a:pt x="1" y="283"/>
                    <a:pt x="79" y="362"/>
                    <a:pt x="173" y="362"/>
                  </a:cubicBezTo>
                  <a:lnTo>
                    <a:pt x="2483" y="362"/>
                  </a:lnTo>
                  <a:cubicBezTo>
                    <a:pt x="2593" y="362"/>
                    <a:pt x="2671" y="283"/>
                    <a:pt x="2671" y="189"/>
                  </a:cubicBezTo>
                  <a:cubicBezTo>
                    <a:pt x="2671" y="95"/>
                    <a:pt x="2577" y="1"/>
                    <a:pt x="24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17;p68">
              <a:extLst>
                <a:ext uri="{FF2B5EF4-FFF2-40B4-BE49-F238E27FC236}">
                  <a16:creationId xmlns:a16="http://schemas.microsoft.com/office/drawing/2014/main" id="{E73E9F19-F7DA-48A0-B8E3-970AC891FDA1}"/>
                </a:ext>
              </a:extLst>
            </p:cNvPr>
            <p:cNvSpPr/>
            <p:nvPr/>
          </p:nvSpPr>
          <p:spPr>
            <a:xfrm>
              <a:off x="-3195975" y="5210800"/>
              <a:ext cx="1067175" cy="30275"/>
            </a:xfrm>
            <a:custGeom>
              <a:avLst/>
              <a:gdLst/>
              <a:ahLst/>
              <a:cxnLst/>
              <a:rect l="l" t="t" r="r" b="b"/>
              <a:pathLst>
                <a:path w="42687" h="1211" extrusionOk="0">
                  <a:moveTo>
                    <a:pt x="0" y="0"/>
                  </a:moveTo>
                  <a:cubicBezTo>
                    <a:pt x="519" y="723"/>
                    <a:pt x="1383" y="1210"/>
                    <a:pt x="2341" y="1210"/>
                  </a:cubicBezTo>
                  <a:lnTo>
                    <a:pt x="40346" y="1210"/>
                  </a:lnTo>
                  <a:cubicBezTo>
                    <a:pt x="41304" y="1210"/>
                    <a:pt x="42169" y="723"/>
                    <a:pt x="42687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18;p68">
              <a:extLst>
                <a:ext uri="{FF2B5EF4-FFF2-40B4-BE49-F238E27FC236}">
                  <a16:creationId xmlns:a16="http://schemas.microsoft.com/office/drawing/2014/main" id="{836EB77A-A403-4A19-A0BB-B45F2A1F03F1}"/>
                </a:ext>
              </a:extLst>
            </p:cNvPr>
            <p:cNvSpPr/>
            <p:nvPr/>
          </p:nvSpPr>
          <p:spPr>
            <a:xfrm>
              <a:off x="-2316550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19;p68">
              <a:extLst>
                <a:ext uri="{FF2B5EF4-FFF2-40B4-BE49-F238E27FC236}">
                  <a16:creationId xmlns:a16="http://schemas.microsoft.com/office/drawing/2014/main" id="{3D9F9169-CB4C-4466-A719-F041630459E3}"/>
                </a:ext>
              </a:extLst>
            </p:cNvPr>
            <p:cNvSpPr/>
            <p:nvPr/>
          </p:nvSpPr>
          <p:spPr>
            <a:xfrm>
              <a:off x="-229612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20;p68">
              <a:extLst>
                <a:ext uri="{FF2B5EF4-FFF2-40B4-BE49-F238E27FC236}">
                  <a16:creationId xmlns:a16="http://schemas.microsoft.com/office/drawing/2014/main" id="{A4D64DA4-FE88-4B25-8249-713726779C47}"/>
                </a:ext>
              </a:extLst>
            </p:cNvPr>
            <p:cNvSpPr/>
            <p:nvPr/>
          </p:nvSpPr>
          <p:spPr>
            <a:xfrm>
              <a:off x="-227687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21;p68">
              <a:extLst>
                <a:ext uri="{FF2B5EF4-FFF2-40B4-BE49-F238E27FC236}">
                  <a16:creationId xmlns:a16="http://schemas.microsoft.com/office/drawing/2014/main" id="{64CE3428-E925-49C8-91C2-66066D009582}"/>
                </a:ext>
              </a:extLst>
            </p:cNvPr>
            <p:cNvSpPr/>
            <p:nvPr/>
          </p:nvSpPr>
          <p:spPr>
            <a:xfrm>
              <a:off x="-2893150" y="4671525"/>
              <a:ext cx="450150" cy="13375"/>
            </a:xfrm>
            <a:custGeom>
              <a:avLst/>
              <a:gdLst/>
              <a:ahLst/>
              <a:cxnLst/>
              <a:rect l="l" t="t" r="r" b="b"/>
              <a:pathLst>
                <a:path w="18006" h="535" extrusionOk="0">
                  <a:moveTo>
                    <a:pt x="268" y="0"/>
                  </a:moveTo>
                  <a:cubicBezTo>
                    <a:pt x="126" y="0"/>
                    <a:pt x="1" y="126"/>
                    <a:pt x="1" y="267"/>
                  </a:cubicBezTo>
                  <a:cubicBezTo>
                    <a:pt x="1" y="424"/>
                    <a:pt x="126" y="534"/>
                    <a:pt x="268" y="534"/>
                  </a:cubicBezTo>
                  <a:lnTo>
                    <a:pt x="17738" y="534"/>
                  </a:lnTo>
                  <a:cubicBezTo>
                    <a:pt x="17880" y="534"/>
                    <a:pt x="18005" y="424"/>
                    <a:pt x="18005" y="267"/>
                  </a:cubicBezTo>
                  <a:cubicBezTo>
                    <a:pt x="18005" y="126"/>
                    <a:pt x="17880" y="0"/>
                    <a:pt x="17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22;p68">
              <a:extLst>
                <a:ext uri="{FF2B5EF4-FFF2-40B4-BE49-F238E27FC236}">
                  <a16:creationId xmlns:a16="http://schemas.microsoft.com/office/drawing/2014/main" id="{606F4FA5-BDA3-4E7A-B072-EBAD3EE0D65A}"/>
                </a:ext>
              </a:extLst>
            </p:cNvPr>
            <p:cNvSpPr/>
            <p:nvPr/>
          </p:nvSpPr>
          <p:spPr>
            <a:xfrm>
              <a:off x="-3014525" y="4670350"/>
              <a:ext cx="14175" cy="16125"/>
            </a:xfrm>
            <a:custGeom>
              <a:avLst/>
              <a:gdLst/>
              <a:ahLst/>
              <a:cxnLst/>
              <a:rect l="l" t="t" r="r" b="b"/>
              <a:pathLst>
                <a:path w="567" h="645" extrusionOk="0">
                  <a:moveTo>
                    <a:pt x="567" y="0"/>
                  </a:moveTo>
                  <a:lnTo>
                    <a:pt x="284" y="157"/>
                  </a:lnTo>
                  <a:lnTo>
                    <a:pt x="1" y="314"/>
                  </a:lnTo>
                  <a:lnTo>
                    <a:pt x="284" y="487"/>
                  </a:lnTo>
                  <a:lnTo>
                    <a:pt x="567" y="644"/>
                  </a:lnTo>
                  <a:lnTo>
                    <a:pt x="567" y="314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23;p68">
              <a:extLst>
                <a:ext uri="{FF2B5EF4-FFF2-40B4-BE49-F238E27FC236}">
                  <a16:creationId xmlns:a16="http://schemas.microsoft.com/office/drawing/2014/main" id="{9199E94A-2E2F-4F3E-B0AA-04D9C768D8BF}"/>
                </a:ext>
              </a:extLst>
            </p:cNvPr>
            <p:cNvSpPr/>
            <p:nvPr/>
          </p:nvSpPr>
          <p:spPr>
            <a:xfrm>
              <a:off x="-2977975" y="4670350"/>
              <a:ext cx="14150" cy="16125"/>
            </a:xfrm>
            <a:custGeom>
              <a:avLst/>
              <a:gdLst/>
              <a:ahLst/>
              <a:cxnLst/>
              <a:rect l="l" t="t" r="r" b="b"/>
              <a:pathLst>
                <a:path w="566" h="645" extrusionOk="0">
                  <a:moveTo>
                    <a:pt x="0" y="0"/>
                  </a:moveTo>
                  <a:lnTo>
                    <a:pt x="0" y="314"/>
                  </a:lnTo>
                  <a:lnTo>
                    <a:pt x="0" y="644"/>
                  </a:lnTo>
                  <a:lnTo>
                    <a:pt x="283" y="487"/>
                  </a:lnTo>
                  <a:lnTo>
                    <a:pt x="566" y="314"/>
                  </a:lnTo>
                  <a:lnTo>
                    <a:pt x="283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24;p68">
              <a:extLst>
                <a:ext uri="{FF2B5EF4-FFF2-40B4-BE49-F238E27FC236}">
                  <a16:creationId xmlns:a16="http://schemas.microsoft.com/office/drawing/2014/main" id="{06FCD6ED-E728-4BD1-877B-A646783D4097}"/>
                </a:ext>
              </a:extLst>
            </p:cNvPr>
            <p:cNvSpPr/>
            <p:nvPr/>
          </p:nvSpPr>
          <p:spPr>
            <a:xfrm>
              <a:off x="-3078150" y="4651875"/>
              <a:ext cx="831525" cy="10250"/>
            </a:xfrm>
            <a:custGeom>
              <a:avLst/>
              <a:gdLst/>
              <a:ahLst/>
              <a:cxnLst/>
              <a:rect l="l" t="t" r="r" b="b"/>
              <a:pathLst>
                <a:path w="33261" h="410" extrusionOk="0">
                  <a:moveTo>
                    <a:pt x="771" y="1"/>
                  </a:moveTo>
                  <a:cubicBezTo>
                    <a:pt x="456" y="1"/>
                    <a:pt x="174" y="158"/>
                    <a:pt x="1" y="409"/>
                  </a:cubicBezTo>
                  <a:lnTo>
                    <a:pt x="33261" y="409"/>
                  </a:lnTo>
                  <a:cubicBezTo>
                    <a:pt x="33088" y="158"/>
                    <a:pt x="32805" y="1"/>
                    <a:pt x="32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25;p68">
              <a:extLst>
                <a:ext uri="{FF2B5EF4-FFF2-40B4-BE49-F238E27FC236}">
                  <a16:creationId xmlns:a16="http://schemas.microsoft.com/office/drawing/2014/main" id="{04164685-A5F2-422A-A065-1B6BF019EA3A}"/>
                </a:ext>
              </a:extLst>
            </p:cNvPr>
            <p:cNvSpPr/>
            <p:nvPr/>
          </p:nvSpPr>
          <p:spPr>
            <a:xfrm>
              <a:off x="-3252525" y="5320775"/>
              <a:ext cx="474100" cy="97025"/>
            </a:xfrm>
            <a:custGeom>
              <a:avLst/>
              <a:gdLst/>
              <a:ahLst/>
              <a:cxnLst/>
              <a:rect l="l" t="t" r="r" b="b"/>
              <a:pathLst>
                <a:path w="18964" h="3881" extrusionOk="0">
                  <a:moveTo>
                    <a:pt x="346" y="0"/>
                  </a:moveTo>
                  <a:cubicBezTo>
                    <a:pt x="110" y="95"/>
                    <a:pt x="0" y="409"/>
                    <a:pt x="173" y="629"/>
                  </a:cubicBezTo>
                  <a:lnTo>
                    <a:pt x="1917" y="2923"/>
                  </a:lnTo>
                  <a:cubicBezTo>
                    <a:pt x="2388" y="3535"/>
                    <a:pt x="3095" y="3881"/>
                    <a:pt x="3865" y="3881"/>
                  </a:cubicBezTo>
                  <a:lnTo>
                    <a:pt x="18413" y="3881"/>
                  </a:lnTo>
                  <a:cubicBezTo>
                    <a:pt x="18775" y="3881"/>
                    <a:pt x="18963" y="3457"/>
                    <a:pt x="18728" y="3190"/>
                  </a:cubicBezTo>
                  <a:lnTo>
                    <a:pt x="1586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26;p68">
              <a:extLst>
                <a:ext uri="{FF2B5EF4-FFF2-40B4-BE49-F238E27FC236}">
                  <a16:creationId xmlns:a16="http://schemas.microsoft.com/office/drawing/2014/main" id="{B76E22C7-5452-4BE7-8820-04BC11618E52}"/>
                </a:ext>
              </a:extLst>
            </p:cNvPr>
            <p:cNvSpPr/>
            <p:nvPr/>
          </p:nvSpPr>
          <p:spPr>
            <a:xfrm>
              <a:off x="-3260400" y="5235550"/>
              <a:ext cx="430125" cy="164975"/>
            </a:xfrm>
            <a:custGeom>
              <a:avLst/>
              <a:gdLst/>
              <a:ahLst/>
              <a:cxnLst/>
              <a:rect l="l" t="t" r="r" b="b"/>
              <a:pathLst>
                <a:path w="17205" h="6599" extrusionOk="0">
                  <a:moveTo>
                    <a:pt x="2075" y="0"/>
                  </a:moveTo>
                  <a:cubicBezTo>
                    <a:pt x="2075" y="0"/>
                    <a:pt x="1" y="236"/>
                    <a:pt x="504" y="2090"/>
                  </a:cubicBezTo>
                  <a:cubicBezTo>
                    <a:pt x="708" y="2828"/>
                    <a:pt x="3112" y="5326"/>
                    <a:pt x="3630" y="5860"/>
                  </a:cubicBezTo>
                  <a:cubicBezTo>
                    <a:pt x="3960" y="6284"/>
                    <a:pt x="4494" y="6567"/>
                    <a:pt x="5091" y="6583"/>
                  </a:cubicBezTo>
                  <a:cubicBezTo>
                    <a:pt x="5091" y="6583"/>
                    <a:pt x="5107" y="6599"/>
                    <a:pt x="5107" y="6599"/>
                  </a:cubicBezTo>
                  <a:lnTo>
                    <a:pt x="16937" y="6599"/>
                  </a:lnTo>
                  <a:cubicBezTo>
                    <a:pt x="17079" y="6599"/>
                    <a:pt x="17204" y="6473"/>
                    <a:pt x="17204" y="6316"/>
                  </a:cubicBezTo>
                  <a:cubicBezTo>
                    <a:pt x="17204" y="6174"/>
                    <a:pt x="17079" y="6049"/>
                    <a:pt x="16937" y="6049"/>
                  </a:cubicBezTo>
                  <a:lnTo>
                    <a:pt x="5138" y="6049"/>
                  </a:lnTo>
                  <a:cubicBezTo>
                    <a:pt x="4384" y="6049"/>
                    <a:pt x="3756" y="5420"/>
                    <a:pt x="3756" y="4666"/>
                  </a:cubicBezTo>
                  <a:cubicBezTo>
                    <a:pt x="3756" y="3896"/>
                    <a:pt x="4384" y="3284"/>
                    <a:pt x="5138" y="3284"/>
                  </a:cubicBezTo>
                  <a:lnTo>
                    <a:pt x="16937" y="3284"/>
                  </a:lnTo>
                  <a:cubicBezTo>
                    <a:pt x="17079" y="3284"/>
                    <a:pt x="17204" y="3158"/>
                    <a:pt x="17204" y="3001"/>
                  </a:cubicBezTo>
                  <a:cubicBezTo>
                    <a:pt x="17204" y="2859"/>
                    <a:pt x="17079" y="2734"/>
                    <a:pt x="16937" y="2734"/>
                  </a:cubicBezTo>
                  <a:lnTo>
                    <a:pt x="16906" y="2734"/>
                  </a:lnTo>
                  <a:lnTo>
                    <a:pt x="16953" y="2639"/>
                  </a:lnTo>
                  <a:lnTo>
                    <a:pt x="1200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27;p68">
              <a:extLst>
                <a:ext uri="{FF2B5EF4-FFF2-40B4-BE49-F238E27FC236}">
                  <a16:creationId xmlns:a16="http://schemas.microsoft.com/office/drawing/2014/main" id="{B440859D-8FB7-4D68-9901-F83E67CB2FFB}"/>
                </a:ext>
              </a:extLst>
            </p:cNvPr>
            <p:cNvSpPr/>
            <p:nvPr/>
          </p:nvSpPr>
          <p:spPr>
            <a:xfrm>
              <a:off x="-3165350" y="5310950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83"/>
                    <a:pt x="1211" y="268"/>
                  </a:cubicBezTo>
                  <a:cubicBezTo>
                    <a:pt x="1242" y="252"/>
                    <a:pt x="1289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3"/>
                    <a:pt x="1" y="1037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28;p68">
              <a:extLst>
                <a:ext uri="{FF2B5EF4-FFF2-40B4-BE49-F238E27FC236}">
                  <a16:creationId xmlns:a16="http://schemas.microsoft.com/office/drawing/2014/main" id="{5305E8A1-3736-4507-9625-51E80C00D2E0}"/>
                </a:ext>
              </a:extLst>
            </p:cNvPr>
            <p:cNvSpPr/>
            <p:nvPr/>
          </p:nvSpPr>
          <p:spPr>
            <a:xfrm>
              <a:off x="-3170050" y="531762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3"/>
                    <a:pt x="205" y="739"/>
                  </a:cubicBezTo>
                  <a:cubicBezTo>
                    <a:pt x="0" y="1132"/>
                    <a:pt x="0" y="1619"/>
                    <a:pt x="205" y="2012"/>
                  </a:cubicBezTo>
                  <a:cubicBezTo>
                    <a:pt x="440" y="2467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29;p68">
              <a:extLst>
                <a:ext uri="{FF2B5EF4-FFF2-40B4-BE49-F238E27FC236}">
                  <a16:creationId xmlns:a16="http://schemas.microsoft.com/office/drawing/2014/main" id="{5A8B65EF-36C9-4F23-81BF-A5BAF02E94A6}"/>
                </a:ext>
              </a:extLst>
            </p:cNvPr>
            <p:cNvSpPr/>
            <p:nvPr/>
          </p:nvSpPr>
          <p:spPr>
            <a:xfrm>
              <a:off x="-3132750" y="53337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30;p68">
              <a:extLst>
                <a:ext uri="{FF2B5EF4-FFF2-40B4-BE49-F238E27FC236}">
                  <a16:creationId xmlns:a16="http://schemas.microsoft.com/office/drawing/2014/main" id="{897EDFAB-AAFD-4F21-998B-532F537CA6AC}"/>
                </a:ext>
              </a:extLst>
            </p:cNvPr>
            <p:cNvSpPr/>
            <p:nvPr/>
          </p:nvSpPr>
          <p:spPr>
            <a:xfrm>
              <a:off x="-3132750" y="53498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32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31;p68">
              <a:extLst>
                <a:ext uri="{FF2B5EF4-FFF2-40B4-BE49-F238E27FC236}">
                  <a16:creationId xmlns:a16="http://schemas.microsoft.com/office/drawing/2014/main" id="{08781B17-6160-4F3C-B8E8-4A6397047B7E}"/>
                </a:ext>
              </a:extLst>
            </p:cNvPr>
            <p:cNvSpPr/>
            <p:nvPr/>
          </p:nvSpPr>
          <p:spPr>
            <a:xfrm>
              <a:off x="-3132750" y="536555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5"/>
                  </a:cubicBezTo>
                  <a:cubicBezTo>
                    <a:pt x="1" y="157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32;p68">
              <a:extLst>
                <a:ext uri="{FF2B5EF4-FFF2-40B4-BE49-F238E27FC236}">
                  <a16:creationId xmlns:a16="http://schemas.microsoft.com/office/drawing/2014/main" id="{7289C931-5E41-4B8B-81EC-75A9B6B562CB}"/>
                </a:ext>
              </a:extLst>
            </p:cNvPr>
            <p:cNvSpPr/>
            <p:nvPr/>
          </p:nvSpPr>
          <p:spPr>
            <a:xfrm>
              <a:off x="-3260775" y="5138125"/>
              <a:ext cx="430500" cy="165775"/>
            </a:xfrm>
            <a:custGeom>
              <a:avLst/>
              <a:gdLst/>
              <a:ahLst/>
              <a:cxnLst/>
              <a:rect l="l" t="t" r="r" b="b"/>
              <a:pathLst>
                <a:path w="17220" h="6631" extrusionOk="0">
                  <a:moveTo>
                    <a:pt x="2058" y="1"/>
                  </a:moveTo>
                  <a:cubicBezTo>
                    <a:pt x="2074" y="1"/>
                    <a:pt x="0" y="252"/>
                    <a:pt x="487" y="2106"/>
                  </a:cubicBezTo>
                  <a:cubicBezTo>
                    <a:pt x="707" y="2876"/>
                    <a:pt x="3331" y="5578"/>
                    <a:pt x="3677" y="5924"/>
                  </a:cubicBezTo>
                  <a:cubicBezTo>
                    <a:pt x="4022" y="6332"/>
                    <a:pt x="4525" y="6615"/>
                    <a:pt x="5106" y="6631"/>
                  </a:cubicBezTo>
                  <a:lnTo>
                    <a:pt x="16952" y="6631"/>
                  </a:lnTo>
                  <a:cubicBezTo>
                    <a:pt x="17094" y="6631"/>
                    <a:pt x="17219" y="6505"/>
                    <a:pt x="17219" y="6348"/>
                  </a:cubicBezTo>
                  <a:cubicBezTo>
                    <a:pt x="17219" y="6207"/>
                    <a:pt x="17094" y="6081"/>
                    <a:pt x="16952" y="6081"/>
                  </a:cubicBezTo>
                  <a:lnTo>
                    <a:pt x="5153" y="6081"/>
                  </a:lnTo>
                  <a:cubicBezTo>
                    <a:pt x="4399" y="6081"/>
                    <a:pt x="3771" y="5452"/>
                    <a:pt x="3771" y="4698"/>
                  </a:cubicBezTo>
                  <a:cubicBezTo>
                    <a:pt x="3771" y="3928"/>
                    <a:pt x="4399" y="3316"/>
                    <a:pt x="5153" y="3316"/>
                  </a:cubicBezTo>
                  <a:lnTo>
                    <a:pt x="16952" y="3316"/>
                  </a:lnTo>
                  <a:cubicBezTo>
                    <a:pt x="17094" y="3316"/>
                    <a:pt x="17219" y="3190"/>
                    <a:pt x="17219" y="3033"/>
                  </a:cubicBezTo>
                  <a:cubicBezTo>
                    <a:pt x="17219" y="2892"/>
                    <a:pt x="17094" y="2766"/>
                    <a:pt x="16952" y="2766"/>
                  </a:cubicBezTo>
                  <a:lnTo>
                    <a:pt x="16889" y="2766"/>
                  </a:lnTo>
                  <a:lnTo>
                    <a:pt x="16952" y="2640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33;p68">
              <a:extLst>
                <a:ext uri="{FF2B5EF4-FFF2-40B4-BE49-F238E27FC236}">
                  <a16:creationId xmlns:a16="http://schemas.microsoft.com/office/drawing/2014/main" id="{9F9FAB2F-62E5-4973-84EF-DFF500975D3B}"/>
                </a:ext>
              </a:extLst>
            </p:cNvPr>
            <p:cNvSpPr/>
            <p:nvPr/>
          </p:nvSpPr>
          <p:spPr>
            <a:xfrm>
              <a:off x="-3165350" y="5214325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68"/>
                    <a:pt x="1226" y="268"/>
                  </a:cubicBezTo>
                  <a:cubicBezTo>
                    <a:pt x="1258" y="268"/>
                    <a:pt x="1305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4"/>
                    <a:pt x="1" y="1038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34;p68">
              <a:extLst>
                <a:ext uri="{FF2B5EF4-FFF2-40B4-BE49-F238E27FC236}">
                  <a16:creationId xmlns:a16="http://schemas.microsoft.com/office/drawing/2014/main" id="{2445AF5D-47EE-48F1-859E-6CA1971C4067}"/>
                </a:ext>
              </a:extLst>
            </p:cNvPr>
            <p:cNvSpPr/>
            <p:nvPr/>
          </p:nvSpPr>
          <p:spPr>
            <a:xfrm>
              <a:off x="-3170050" y="5221000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12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35;p68">
              <a:extLst>
                <a:ext uri="{FF2B5EF4-FFF2-40B4-BE49-F238E27FC236}">
                  <a16:creationId xmlns:a16="http://schemas.microsoft.com/office/drawing/2014/main" id="{635BC80C-73CE-45A8-A843-0B5753CFBE96}"/>
                </a:ext>
              </a:extLst>
            </p:cNvPr>
            <p:cNvSpPr/>
            <p:nvPr/>
          </p:nvSpPr>
          <p:spPr>
            <a:xfrm>
              <a:off x="-3132750" y="5237100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36;p68">
              <a:extLst>
                <a:ext uri="{FF2B5EF4-FFF2-40B4-BE49-F238E27FC236}">
                  <a16:creationId xmlns:a16="http://schemas.microsoft.com/office/drawing/2014/main" id="{27BFEED1-C2BF-407F-A4FC-C55B0AA2FDD1}"/>
                </a:ext>
              </a:extLst>
            </p:cNvPr>
            <p:cNvSpPr/>
            <p:nvPr/>
          </p:nvSpPr>
          <p:spPr>
            <a:xfrm>
              <a:off x="-3132750" y="5253225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37;p68">
              <a:extLst>
                <a:ext uri="{FF2B5EF4-FFF2-40B4-BE49-F238E27FC236}">
                  <a16:creationId xmlns:a16="http://schemas.microsoft.com/office/drawing/2014/main" id="{BA974437-0199-47E7-AE0C-93C3A1F3BCCB}"/>
                </a:ext>
              </a:extLst>
            </p:cNvPr>
            <p:cNvSpPr/>
            <p:nvPr/>
          </p:nvSpPr>
          <p:spPr>
            <a:xfrm>
              <a:off x="-3132750" y="52689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0"/>
                  </a:moveTo>
                  <a:cubicBezTo>
                    <a:pt x="32" y="0"/>
                    <a:pt x="1" y="48"/>
                    <a:pt x="1" y="95"/>
                  </a:cubicBezTo>
                  <a:cubicBezTo>
                    <a:pt x="1" y="158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38;p68">
              <a:extLst>
                <a:ext uri="{FF2B5EF4-FFF2-40B4-BE49-F238E27FC236}">
                  <a16:creationId xmlns:a16="http://schemas.microsoft.com/office/drawing/2014/main" id="{6934D153-3E12-4B44-A3F5-3285C90A33F4}"/>
                </a:ext>
              </a:extLst>
            </p:cNvPr>
            <p:cNvSpPr/>
            <p:nvPr/>
          </p:nvSpPr>
          <p:spPr>
            <a:xfrm>
              <a:off x="-3170050" y="512437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28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39;p68">
              <a:extLst>
                <a:ext uri="{FF2B5EF4-FFF2-40B4-BE49-F238E27FC236}">
                  <a16:creationId xmlns:a16="http://schemas.microsoft.com/office/drawing/2014/main" id="{819EAEA3-FC7C-42DB-B8A2-5C624D58F65F}"/>
                </a:ext>
              </a:extLst>
            </p:cNvPr>
            <p:cNvSpPr/>
            <p:nvPr/>
          </p:nvSpPr>
          <p:spPr>
            <a:xfrm>
              <a:off x="-3256850" y="5045825"/>
              <a:ext cx="426575" cy="161450"/>
            </a:xfrm>
            <a:custGeom>
              <a:avLst/>
              <a:gdLst/>
              <a:ahLst/>
              <a:cxnLst/>
              <a:rect l="l" t="t" r="r" b="b"/>
              <a:pathLst>
                <a:path w="17063" h="6458" extrusionOk="0">
                  <a:moveTo>
                    <a:pt x="2074" y="1"/>
                  </a:moveTo>
                  <a:cubicBezTo>
                    <a:pt x="2074" y="16"/>
                    <a:pt x="0" y="252"/>
                    <a:pt x="503" y="2106"/>
                  </a:cubicBezTo>
                  <a:cubicBezTo>
                    <a:pt x="644" y="2624"/>
                    <a:pt x="1886" y="4023"/>
                    <a:pt x="2781" y="4981"/>
                  </a:cubicBezTo>
                  <a:cubicBezTo>
                    <a:pt x="2797" y="4997"/>
                    <a:pt x="2797" y="4997"/>
                    <a:pt x="2813" y="5012"/>
                  </a:cubicBezTo>
                  <a:cubicBezTo>
                    <a:pt x="2828" y="5028"/>
                    <a:pt x="2828" y="5044"/>
                    <a:pt x="2844" y="5044"/>
                  </a:cubicBezTo>
                  <a:cubicBezTo>
                    <a:pt x="3127" y="5342"/>
                    <a:pt x="3362" y="5594"/>
                    <a:pt x="3520" y="5767"/>
                  </a:cubicBezTo>
                  <a:lnTo>
                    <a:pt x="3535" y="5767"/>
                  </a:lnTo>
                  <a:cubicBezTo>
                    <a:pt x="3630" y="5877"/>
                    <a:pt x="3692" y="5939"/>
                    <a:pt x="3708" y="5955"/>
                  </a:cubicBezTo>
                  <a:lnTo>
                    <a:pt x="3724" y="5971"/>
                  </a:lnTo>
                  <a:cubicBezTo>
                    <a:pt x="4038" y="6254"/>
                    <a:pt x="4478" y="6442"/>
                    <a:pt x="4949" y="6458"/>
                  </a:cubicBezTo>
                  <a:lnTo>
                    <a:pt x="16780" y="6458"/>
                  </a:lnTo>
                  <a:cubicBezTo>
                    <a:pt x="16937" y="6458"/>
                    <a:pt x="17062" y="6332"/>
                    <a:pt x="17062" y="6175"/>
                  </a:cubicBezTo>
                  <a:cubicBezTo>
                    <a:pt x="17062" y="6034"/>
                    <a:pt x="16937" y="5908"/>
                    <a:pt x="16780" y="5908"/>
                  </a:cubicBezTo>
                  <a:lnTo>
                    <a:pt x="4996" y="5908"/>
                  </a:lnTo>
                  <a:cubicBezTo>
                    <a:pt x="4415" y="5908"/>
                    <a:pt x="3912" y="5531"/>
                    <a:pt x="3708" y="5012"/>
                  </a:cubicBezTo>
                  <a:cubicBezTo>
                    <a:pt x="3645" y="4855"/>
                    <a:pt x="3614" y="4698"/>
                    <a:pt x="3614" y="4525"/>
                  </a:cubicBezTo>
                  <a:cubicBezTo>
                    <a:pt x="3614" y="4384"/>
                    <a:pt x="3630" y="4258"/>
                    <a:pt x="3677" y="4133"/>
                  </a:cubicBezTo>
                  <a:cubicBezTo>
                    <a:pt x="3849" y="3551"/>
                    <a:pt x="4368" y="3143"/>
                    <a:pt x="4996" y="3143"/>
                  </a:cubicBezTo>
                  <a:lnTo>
                    <a:pt x="16795" y="3143"/>
                  </a:lnTo>
                  <a:cubicBezTo>
                    <a:pt x="16937" y="3143"/>
                    <a:pt x="17062" y="3017"/>
                    <a:pt x="17062" y="2876"/>
                  </a:cubicBezTo>
                  <a:lnTo>
                    <a:pt x="17062" y="2860"/>
                  </a:lnTo>
                  <a:cubicBezTo>
                    <a:pt x="17062" y="2782"/>
                    <a:pt x="17015" y="2703"/>
                    <a:pt x="16952" y="2640"/>
                  </a:cubicBezTo>
                  <a:cubicBezTo>
                    <a:pt x="16921" y="2624"/>
                    <a:pt x="16905" y="2609"/>
                    <a:pt x="16874" y="2609"/>
                  </a:cubicBezTo>
                  <a:lnTo>
                    <a:pt x="16874" y="2593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40;p68">
              <a:extLst>
                <a:ext uri="{FF2B5EF4-FFF2-40B4-BE49-F238E27FC236}">
                  <a16:creationId xmlns:a16="http://schemas.microsoft.com/office/drawing/2014/main" id="{CA8832AB-B0A8-43E5-AEA8-3677F08ABD64}"/>
                </a:ext>
              </a:extLst>
            </p:cNvPr>
            <p:cNvSpPr/>
            <p:nvPr/>
          </p:nvSpPr>
          <p:spPr>
            <a:xfrm>
              <a:off x="-3166525" y="5117700"/>
              <a:ext cx="336250" cy="36950"/>
            </a:xfrm>
            <a:custGeom>
              <a:avLst/>
              <a:gdLst/>
              <a:ahLst/>
              <a:cxnLst/>
              <a:rect l="l" t="t" r="r" b="b"/>
              <a:pathLst>
                <a:path w="13450" h="1478" extrusionOk="0">
                  <a:moveTo>
                    <a:pt x="1399" y="1"/>
                  </a:moveTo>
                  <a:cubicBezTo>
                    <a:pt x="629" y="1"/>
                    <a:pt x="1" y="629"/>
                    <a:pt x="1" y="1383"/>
                  </a:cubicBezTo>
                  <a:cubicBezTo>
                    <a:pt x="1" y="1415"/>
                    <a:pt x="17" y="1446"/>
                    <a:pt x="17" y="1462"/>
                  </a:cubicBezTo>
                  <a:cubicBezTo>
                    <a:pt x="17" y="1478"/>
                    <a:pt x="17" y="1478"/>
                    <a:pt x="17" y="1478"/>
                  </a:cubicBezTo>
                  <a:cubicBezTo>
                    <a:pt x="17" y="1399"/>
                    <a:pt x="32" y="1321"/>
                    <a:pt x="64" y="1258"/>
                  </a:cubicBezTo>
                  <a:cubicBezTo>
                    <a:pt x="236" y="676"/>
                    <a:pt x="771" y="268"/>
                    <a:pt x="1399" y="268"/>
                  </a:cubicBezTo>
                  <a:lnTo>
                    <a:pt x="13182" y="268"/>
                  </a:lnTo>
                  <a:cubicBezTo>
                    <a:pt x="13324" y="268"/>
                    <a:pt x="13449" y="142"/>
                    <a:pt x="134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41;p68">
              <a:extLst>
                <a:ext uri="{FF2B5EF4-FFF2-40B4-BE49-F238E27FC236}">
                  <a16:creationId xmlns:a16="http://schemas.microsoft.com/office/drawing/2014/main" id="{D0AEE541-F7E6-4918-8FE0-DD4FADD4EAFD}"/>
                </a:ext>
              </a:extLst>
            </p:cNvPr>
            <p:cNvSpPr/>
            <p:nvPr/>
          </p:nvSpPr>
          <p:spPr>
            <a:xfrm>
              <a:off x="-3132750" y="51405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42;p68">
              <a:extLst>
                <a:ext uri="{FF2B5EF4-FFF2-40B4-BE49-F238E27FC236}">
                  <a16:creationId xmlns:a16="http://schemas.microsoft.com/office/drawing/2014/main" id="{04B0B98F-F621-4B32-A4E4-14400B48317F}"/>
                </a:ext>
              </a:extLst>
            </p:cNvPr>
            <p:cNvSpPr/>
            <p:nvPr/>
          </p:nvSpPr>
          <p:spPr>
            <a:xfrm>
              <a:off x="-3132750" y="51566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43;p68">
              <a:extLst>
                <a:ext uri="{FF2B5EF4-FFF2-40B4-BE49-F238E27FC236}">
                  <a16:creationId xmlns:a16="http://schemas.microsoft.com/office/drawing/2014/main" id="{FF1E9C41-93D8-4B7D-A0F5-F3E778D4593F}"/>
                </a:ext>
              </a:extLst>
            </p:cNvPr>
            <p:cNvSpPr/>
            <p:nvPr/>
          </p:nvSpPr>
          <p:spPr>
            <a:xfrm>
              <a:off x="-3132750" y="5172700"/>
              <a:ext cx="295800" cy="4350"/>
            </a:xfrm>
            <a:custGeom>
              <a:avLst/>
              <a:gdLst/>
              <a:ahLst/>
              <a:cxnLst/>
              <a:rect l="l" t="t" r="r" b="b"/>
              <a:pathLst>
                <a:path w="11832" h="174" extrusionOk="0">
                  <a:moveTo>
                    <a:pt x="95" y="0"/>
                  </a:moveTo>
                  <a:cubicBezTo>
                    <a:pt x="32" y="0"/>
                    <a:pt x="1" y="32"/>
                    <a:pt x="1" y="95"/>
                  </a:cubicBezTo>
                  <a:cubicBezTo>
                    <a:pt x="1" y="142"/>
                    <a:pt x="32" y="173"/>
                    <a:pt x="95" y="173"/>
                  </a:cubicBezTo>
                  <a:lnTo>
                    <a:pt x="11831" y="173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44;p68">
              <a:extLst>
                <a:ext uri="{FF2B5EF4-FFF2-40B4-BE49-F238E27FC236}">
                  <a16:creationId xmlns:a16="http://schemas.microsoft.com/office/drawing/2014/main" id="{03B9EE24-86FA-4EAD-96BD-06DBFA6DEA3C}"/>
                </a:ext>
              </a:extLst>
            </p:cNvPr>
            <p:cNvSpPr/>
            <p:nvPr/>
          </p:nvSpPr>
          <p:spPr>
            <a:xfrm>
              <a:off x="-3176725" y="4942150"/>
              <a:ext cx="283200" cy="165225"/>
            </a:xfrm>
            <a:custGeom>
              <a:avLst/>
              <a:gdLst/>
              <a:ahLst/>
              <a:cxnLst/>
              <a:rect l="l" t="t" r="r" b="b"/>
              <a:pathLst>
                <a:path w="11328" h="6609" extrusionOk="0">
                  <a:moveTo>
                    <a:pt x="0" y="0"/>
                  </a:moveTo>
                  <a:lnTo>
                    <a:pt x="0" y="5766"/>
                  </a:lnTo>
                  <a:cubicBezTo>
                    <a:pt x="1900" y="6326"/>
                    <a:pt x="3796" y="6608"/>
                    <a:pt x="5690" y="6608"/>
                  </a:cubicBezTo>
                  <a:cubicBezTo>
                    <a:pt x="7570" y="6608"/>
                    <a:pt x="9449" y="6330"/>
                    <a:pt x="11328" y="5766"/>
                  </a:cubicBezTo>
                  <a:lnTo>
                    <a:pt x="1132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45;p68">
              <a:extLst>
                <a:ext uri="{FF2B5EF4-FFF2-40B4-BE49-F238E27FC236}">
                  <a16:creationId xmlns:a16="http://schemas.microsoft.com/office/drawing/2014/main" id="{F28179BD-CCEF-414E-ADFA-17DBF849E87E}"/>
                </a:ext>
              </a:extLst>
            </p:cNvPr>
            <p:cNvSpPr/>
            <p:nvPr/>
          </p:nvSpPr>
          <p:spPr>
            <a:xfrm>
              <a:off x="-3294175" y="4854150"/>
              <a:ext cx="518875" cy="126900"/>
            </a:xfrm>
            <a:custGeom>
              <a:avLst/>
              <a:gdLst/>
              <a:ahLst/>
              <a:cxnLst/>
              <a:rect l="l" t="t" r="r" b="b"/>
              <a:pathLst>
                <a:path w="20755" h="5076" extrusionOk="0">
                  <a:moveTo>
                    <a:pt x="10606" y="1"/>
                  </a:moveTo>
                  <a:lnTo>
                    <a:pt x="1" y="2860"/>
                  </a:lnTo>
                  <a:lnTo>
                    <a:pt x="10606" y="5075"/>
                  </a:lnTo>
                  <a:lnTo>
                    <a:pt x="20755" y="2860"/>
                  </a:lnTo>
                  <a:lnTo>
                    <a:pt x="10606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46;p68">
              <a:extLst>
                <a:ext uri="{FF2B5EF4-FFF2-40B4-BE49-F238E27FC236}">
                  <a16:creationId xmlns:a16="http://schemas.microsoft.com/office/drawing/2014/main" id="{2C144492-EC03-4278-BCCB-377D343FCC36}"/>
                </a:ext>
              </a:extLst>
            </p:cNvPr>
            <p:cNvSpPr/>
            <p:nvPr/>
          </p:nvSpPr>
          <p:spPr>
            <a:xfrm>
              <a:off x="-3038075" y="4912200"/>
              <a:ext cx="163025" cy="202775"/>
            </a:xfrm>
            <a:custGeom>
              <a:avLst/>
              <a:gdLst/>
              <a:ahLst/>
              <a:cxnLst/>
              <a:rect l="l" t="t" r="r" b="b"/>
              <a:pathLst>
                <a:path w="6521" h="8111" extrusionOk="0">
                  <a:moveTo>
                    <a:pt x="117" y="1"/>
                  </a:moveTo>
                  <a:cubicBezTo>
                    <a:pt x="63" y="1"/>
                    <a:pt x="14" y="44"/>
                    <a:pt x="0" y="98"/>
                  </a:cubicBezTo>
                  <a:cubicBezTo>
                    <a:pt x="0" y="161"/>
                    <a:pt x="32" y="224"/>
                    <a:pt x="95" y="224"/>
                  </a:cubicBezTo>
                  <a:lnTo>
                    <a:pt x="6300" y="1528"/>
                  </a:lnTo>
                  <a:lnTo>
                    <a:pt x="6300" y="8001"/>
                  </a:lnTo>
                  <a:cubicBezTo>
                    <a:pt x="6300" y="8064"/>
                    <a:pt x="6347" y="8111"/>
                    <a:pt x="6410" y="8111"/>
                  </a:cubicBezTo>
                  <a:cubicBezTo>
                    <a:pt x="6473" y="8111"/>
                    <a:pt x="6520" y="8064"/>
                    <a:pt x="6520" y="8001"/>
                  </a:cubicBezTo>
                  <a:lnTo>
                    <a:pt x="6520" y="1434"/>
                  </a:lnTo>
                  <a:cubicBezTo>
                    <a:pt x="6520" y="1387"/>
                    <a:pt x="6489" y="1339"/>
                    <a:pt x="6426" y="1324"/>
                  </a:cubicBezTo>
                  <a:lnTo>
                    <a:pt x="142" y="4"/>
                  </a:lnTo>
                  <a:cubicBezTo>
                    <a:pt x="133" y="2"/>
                    <a:pt x="125" y="1"/>
                    <a:pt x="1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47;p68">
              <a:extLst>
                <a:ext uri="{FF2B5EF4-FFF2-40B4-BE49-F238E27FC236}">
                  <a16:creationId xmlns:a16="http://schemas.microsoft.com/office/drawing/2014/main" id="{577EB445-6AB3-4A5D-A15D-05C6F2C2CCBA}"/>
                </a:ext>
              </a:extLst>
            </p:cNvPr>
            <p:cNvSpPr/>
            <p:nvPr/>
          </p:nvSpPr>
          <p:spPr>
            <a:xfrm>
              <a:off x="-3058500" y="4906400"/>
              <a:ext cx="49500" cy="17700"/>
            </a:xfrm>
            <a:custGeom>
              <a:avLst/>
              <a:gdLst/>
              <a:ahLst/>
              <a:cxnLst/>
              <a:rect l="l" t="t" r="r" b="b"/>
              <a:pathLst>
                <a:path w="1980" h="708" extrusionOk="0">
                  <a:moveTo>
                    <a:pt x="990" y="0"/>
                  </a:moveTo>
                  <a:cubicBezTo>
                    <a:pt x="440" y="0"/>
                    <a:pt x="0" y="157"/>
                    <a:pt x="0" y="346"/>
                  </a:cubicBezTo>
                  <a:cubicBezTo>
                    <a:pt x="0" y="550"/>
                    <a:pt x="440" y="707"/>
                    <a:pt x="990" y="707"/>
                  </a:cubicBezTo>
                  <a:cubicBezTo>
                    <a:pt x="1540" y="707"/>
                    <a:pt x="1980" y="550"/>
                    <a:pt x="1980" y="346"/>
                  </a:cubicBezTo>
                  <a:cubicBezTo>
                    <a:pt x="1980" y="157"/>
                    <a:pt x="1540" y="0"/>
                    <a:pt x="99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48;p68">
              <a:extLst>
                <a:ext uri="{FF2B5EF4-FFF2-40B4-BE49-F238E27FC236}">
                  <a16:creationId xmlns:a16="http://schemas.microsoft.com/office/drawing/2014/main" id="{7BEF6FDB-58C1-4D74-B6EC-A6ED495F47CA}"/>
                </a:ext>
              </a:extLst>
            </p:cNvPr>
            <p:cNvSpPr/>
            <p:nvPr/>
          </p:nvSpPr>
          <p:spPr>
            <a:xfrm>
              <a:off x="-2900600" y="5110925"/>
              <a:ext cx="45175" cy="61800"/>
            </a:xfrm>
            <a:custGeom>
              <a:avLst/>
              <a:gdLst/>
              <a:ahLst/>
              <a:cxnLst/>
              <a:rect l="l" t="t" r="r" b="b"/>
              <a:pathLst>
                <a:path w="1807" h="2472" extrusionOk="0">
                  <a:moveTo>
                    <a:pt x="903" y="1"/>
                  </a:moveTo>
                  <a:cubicBezTo>
                    <a:pt x="805" y="1"/>
                    <a:pt x="707" y="60"/>
                    <a:pt x="676" y="178"/>
                  </a:cubicBezTo>
                  <a:lnTo>
                    <a:pt x="16" y="2173"/>
                  </a:lnTo>
                  <a:cubicBezTo>
                    <a:pt x="0" y="2204"/>
                    <a:pt x="16" y="2267"/>
                    <a:pt x="63" y="2283"/>
                  </a:cubicBezTo>
                  <a:cubicBezTo>
                    <a:pt x="173" y="2330"/>
                    <a:pt x="267" y="2361"/>
                    <a:pt x="361" y="2393"/>
                  </a:cubicBezTo>
                  <a:cubicBezTo>
                    <a:pt x="409" y="2408"/>
                    <a:pt x="471" y="2424"/>
                    <a:pt x="519" y="2424"/>
                  </a:cubicBezTo>
                  <a:cubicBezTo>
                    <a:pt x="660" y="2456"/>
                    <a:pt x="801" y="2471"/>
                    <a:pt x="943" y="2471"/>
                  </a:cubicBezTo>
                  <a:lnTo>
                    <a:pt x="1084" y="2471"/>
                  </a:lnTo>
                  <a:cubicBezTo>
                    <a:pt x="1178" y="2456"/>
                    <a:pt x="1288" y="2440"/>
                    <a:pt x="1398" y="2408"/>
                  </a:cubicBezTo>
                  <a:cubicBezTo>
                    <a:pt x="1445" y="2393"/>
                    <a:pt x="1493" y="2377"/>
                    <a:pt x="1540" y="2361"/>
                  </a:cubicBezTo>
                  <a:cubicBezTo>
                    <a:pt x="1603" y="2346"/>
                    <a:pt x="1665" y="2314"/>
                    <a:pt x="1744" y="2283"/>
                  </a:cubicBezTo>
                  <a:cubicBezTo>
                    <a:pt x="1775" y="2267"/>
                    <a:pt x="1807" y="2204"/>
                    <a:pt x="1791" y="2173"/>
                  </a:cubicBezTo>
                  <a:lnTo>
                    <a:pt x="1131" y="178"/>
                  </a:lnTo>
                  <a:cubicBezTo>
                    <a:pt x="1100" y="60"/>
                    <a:pt x="1002" y="1"/>
                    <a:pt x="903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49;p68">
              <a:extLst>
                <a:ext uri="{FF2B5EF4-FFF2-40B4-BE49-F238E27FC236}">
                  <a16:creationId xmlns:a16="http://schemas.microsoft.com/office/drawing/2014/main" id="{7B24AF0D-F4FE-4533-B85B-51D66DDA314A}"/>
                </a:ext>
              </a:extLst>
            </p:cNvPr>
            <p:cNvSpPr/>
            <p:nvPr/>
          </p:nvSpPr>
          <p:spPr>
            <a:xfrm>
              <a:off x="-2891575" y="5159350"/>
              <a:ext cx="3950" cy="12575"/>
            </a:xfrm>
            <a:custGeom>
              <a:avLst/>
              <a:gdLst/>
              <a:ahLst/>
              <a:cxnLst/>
              <a:rect l="l" t="t" r="r" b="b"/>
              <a:pathLst>
                <a:path w="158" h="503" extrusionOk="0">
                  <a:moveTo>
                    <a:pt x="110" y="0"/>
                  </a:moveTo>
                  <a:lnTo>
                    <a:pt x="0" y="456"/>
                  </a:lnTo>
                  <a:cubicBezTo>
                    <a:pt x="48" y="471"/>
                    <a:pt x="95" y="487"/>
                    <a:pt x="158" y="503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50;p68">
              <a:extLst>
                <a:ext uri="{FF2B5EF4-FFF2-40B4-BE49-F238E27FC236}">
                  <a16:creationId xmlns:a16="http://schemas.microsoft.com/office/drawing/2014/main" id="{B4E0BD51-9B22-4DA9-9FB8-A5DD392321CC}"/>
                </a:ext>
              </a:extLst>
            </p:cNvPr>
            <p:cNvSpPr/>
            <p:nvPr/>
          </p:nvSpPr>
          <p:spPr>
            <a:xfrm>
              <a:off x="-2868400" y="5145600"/>
              <a:ext cx="6300" cy="25550"/>
            </a:xfrm>
            <a:custGeom>
              <a:avLst/>
              <a:gdLst/>
              <a:ahLst/>
              <a:cxnLst/>
              <a:rect l="l" t="t" r="r" b="b"/>
              <a:pathLst>
                <a:path w="252" h="1022" extrusionOk="0">
                  <a:moveTo>
                    <a:pt x="0" y="0"/>
                  </a:moveTo>
                  <a:lnTo>
                    <a:pt x="110" y="1021"/>
                  </a:lnTo>
                  <a:cubicBezTo>
                    <a:pt x="157" y="1006"/>
                    <a:pt x="205" y="990"/>
                    <a:pt x="252" y="9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51;p68">
              <a:extLst>
                <a:ext uri="{FF2B5EF4-FFF2-40B4-BE49-F238E27FC236}">
                  <a16:creationId xmlns:a16="http://schemas.microsoft.com/office/drawing/2014/main" id="{7DAE7789-D269-4E5F-9818-344027C2BF11}"/>
                </a:ext>
              </a:extLst>
            </p:cNvPr>
            <p:cNvSpPr/>
            <p:nvPr/>
          </p:nvSpPr>
          <p:spPr>
            <a:xfrm>
              <a:off x="-2877050" y="5157375"/>
              <a:ext cx="3175" cy="15350"/>
            </a:xfrm>
            <a:custGeom>
              <a:avLst/>
              <a:gdLst/>
              <a:ahLst/>
              <a:cxnLst/>
              <a:rect l="l" t="t" r="r" b="b"/>
              <a:pathLst>
                <a:path w="127" h="614" extrusionOk="0">
                  <a:moveTo>
                    <a:pt x="32" y="1"/>
                  </a:moveTo>
                  <a:lnTo>
                    <a:pt x="1" y="613"/>
                  </a:lnTo>
                  <a:lnTo>
                    <a:pt x="126" y="61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52;p68">
              <a:extLst>
                <a:ext uri="{FF2B5EF4-FFF2-40B4-BE49-F238E27FC236}">
                  <a16:creationId xmlns:a16="http://schemas.microsoft.com/office/drawing/2014/main" id="{6C1AE049-8EC0-4DEA-AD7D-E4114FD7CA13}"/>
                </a:ext>
              </a:extLst>
            </p:cNvPr>
            <p:cNvSpPr/>
            <p:nvPr/>
          </p:nvSpPr>
          <p:spPr>
            <a:xfrm>
              <a:off x="-2887250" y="5105150"/>
              <a:ext cx="18075" cy="18475"/>
            </a:xfrm>
            <a:custGeom>
              <a:avLst/>
              <a:gdLst/>
              <a:ahLst/>
              <a:cxnLst/>
              <a:rect l="l" t="t" r="r" b="b"/>
              <a:pathLst>
                <a:path w="723" h="739" extrusionOk="0">
                  <a:moveTo>
                    <a:pt x="362" y="0"/>
                  </a:moveTo>
                  <a:cubicBezTo>
                    <a:pt x="173" y="0"/>
                    <a:pt x="0" y="173"/>
                    <a:pt x="0" y="361"/>
                  </a:cubicBezTo>
                  <a:cubicBezTo>
                    <a:pt x="0" y="566"/>
                    <a:pt x="173" y="738"/>
                    <a:pt x="362" y="738"/>
                  </a:cubicBezTo>
                  <a:cubicBezTo>
                    <a:pt x="566" y="738"/>
                    <a:pt x="723" y="566"/>
                    <a:pt x="723" y="361"/>
                  </a:cubicBezTo>
                  <a:cubicBezTo>
                    <a:pt x="723" y="173"/>
                    <a:pt x="566" y="0"/>
                    <a:pt x="36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53;p68">
              <a:extLst>
                <a:ext uri="{FF2B5EF4-FFF2-40B4-BE49-F238E27FC236}">
                  <a16:creationId xmlns:a16="http://schemas.microsoft.com/office/drawing/2014/main" id="{8C4DA584-660A-4756-9D02-26A19B62FC56}"/>
                </a:ext>
              </a:extLst>
            </p:cNvPr>
            <p:cNvSpPr/>
            <p:nvPr/>
          </p:nvSpPr>
          <p:spPr>
            <a:xfrm>
              <a:off x="-2422600" y="5300750"/>
              <a:ext cx="64400" cy="58950"/>
            </a:xfrm>
            <a:custGeom>
              <a:avLst/>
              <a:gdLst/>
              <a:ahLst/>
              <a:cxnLst/>
              <a:rect l="l" t="t" r="r" b="b"/>
              <a:pathLst>
                <a:path w="2576" h="2358" extrusionOk="0">
                  <a:moveTo>
                    <a:pt x="802" y="0"/>
                  </a:moveTo>
                  <a:cubicBezTo>
                    <a:pt x="802" y="0"/>
                    <a:pt x="534" y="299"/>
                    <a:pt x="0" y="346"/>
                  </a:cubicBezTo>
                  <a:cubicBezTo>
                    <a:pt x="0" y="346"/>
                    <a:pt x="220" y="1100"/>
                    <a:pt x="409" y="1257"/>
                  </a:cubicBezTo>
                  <a:cubicBezTo>
                    <a:pt x="597" y="1430"/>
                    <a:pt x="1210" y="2215"/>
                    <a:pt x="1807" y="2341"/>
                  </a:cubicBezTo>
                  <a:cubicBezTo>
                    <a:pt x="1859" y="2352"/>
                    <a:pt x="1908" y="2357"/>
                    <a:pt x="1955" y="2357"/>
                  </a:cubicBezTo>
                  <a:cubicBezTo>
                    <a:pt x="2438" y="2357"/>
                    <a:pt x="2575" y="1786"/>
                    <a:pt x="1901" y="1241"/>
                  </a:cubicBezTo>
                  <a:cubicBezTo>
                    <a:pt x="1320" y="770"/>
                    <a:pt x="802" y="0"/>
                    <a:pt x="80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54;p68">
              <a:extLst>
                <a:ext uri="{FF2B5EF4-FFF2-40B4-BE49-F238E27FC236}">
                  <a16:creationId xmlns:a16="http://schemas.microsoft.com/office/drawing/2014/main" id="{B3142698-26F3-4DA4-8EAA-E735C0F9ADB7}"/>
                </a:ext>
              </a:extLst>
            </p:cNvPr>
            <p:cNvSpPr/>
            <p:nvPr/>
          </p:nvSpPr>
          <p:spPr>
            <a:xfrm>
              <a:off x="-2532575" y="4944900"/>
              <a:ext cx="140625" cy="69925"/>
            </a:xfrm>
            <a:custGeom>
              <a:avLst/>
              <a:gdLst/>
              <a:ahLst/>
              <a:cxnLst/>
              <a:rect l="l" t="t" r="r" b="b"/>
              <a:pathLst>
                <a:path w="5625" h="2797" extrusionOk="0">
                  <a:moveTo>
                    <a:pt x="911" y="0"/>
                  </a:moveTo>
                  <a:cubicBezTo>
                    <a:pt x="566" y="126"/>
                    <a:pt x="189" y="361"/>
                    <a:pt x="0" y="613"/>
                  </a:cubicBezTo>
                  <a:cubicBezTo>
                    <a:pt x="0" y="613"/>
                    <a:pt x="1446" y="2341"/>
                    <a:pt x="2043" y="2624"/>
                  </a:cubicBezTo>
                  <a:cubicBezTo>
                    <a:pt x="2310" y="2734"/>
                    <a:pt x="2577" y="2781"/>
                    <a:pt x="2765" y="2797"/>
                  </a:cubicBezTo>
                  <a:cubicBezTo>
                    <a:pt x="2828" y="2797"/>
                    <a:pt x="3001" y="2781"/>
                    <a:pt x="3017" y="2781"/>
                  </a:cubicBezTo>
                  <a:cubicBezTo>
                    <a:pt x="3724" y="2687"/>
                    <a:pt x="4572" y="2482"/>
                    <a:pt x="5625" y="2042"/>
                  </a:cubicBezTo>
                  <a:lnTo>
                    <a:pt x="5468" y="1555"/>
                  </a:lnTo>
                  <a:cubicBezTo>
                    <a:pt x="5468" y="1555"/>
                    <a:pt x="4839" y="1697"/>
                    <a:pt x="4054" y="1744"/>
                  </a:cubicBezTo>
                  <a:cubicBezTo>
                    <a:pt x="3771" y="1760"/>
                    <a:pt x="3111" y="1791"/>
                    <a:pt x="2875" y="1838"/>
                  </a:cubicBezTo>
                  <a:cubicBezTo>
                    <a:pt x="2812" y="1807"/>
                    <a:pt x="2750" y="1775"/>
                    <a:pt x="2687" y="1744"/>
                  </a:cubicBezTo>
                  <a:cubicBezTo>
                    <a:pt x="1618" y="1178"/>
                    <a:pt x="911" y="0"/>
                    <a:pt x="911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55;p68">
              <a:extLst>
                <a:ext uri="{FF2B5EF4-FFF2-40B4-BE49-F238E27FC236}">
                  <a16:creationId xmlns:a16="http://schemas.microsoft.com/office/drawing/2014/main" id="{A0E74D3B-0CF6-40F4-B74C-9E74F3E9B185}"/>
                </a:ext>
              </a:extLst>
            </p:cNvPr>
            <p:cNvSpPr/>
            <p:nvPr/>
          </p:nvSpPr>
          <p:spPr>
            <a:xfrm>
              <a:off x="-2396675" y="4961275"/>
              <a:ext cx="34200" cy="34700"/>
            </a:xfrm>
            <a:custGeom>
              <a:avLst/>
              <a:gdLst/>
              <a:ahLst/>
              <a:cxnLst/>
              <a:rect l="l" t="t" r="r" b="b"/>
              <a:pathLst>
                <a:path w="1368" h="1388" extrusionOk="0">
                  <a:moveTo>
                    <a:pt x="1172" y="0"/>
                  </a:moveTo>
                  <a:cubicBezTo>
                    <a:pt x="975" y="0"/>
                    <a:pt x="524" y="286"/>
                    <a:pt x="346" y="382"/>
                  </a:cubicBezTo>
                  <a:cubicBezTo>
                    <a:pt x="157" y="492"/>
                    <a:pt x="0" y="869"/>
                    <a:pt x="0" y="869"/>
                  </a:cubicBezTo>
                  <a:lnTo>
                    <a:pt x="173" y="1387"/>
                  </a:lnTo>
                  <a:cubicBezTo>
                    <a:pt x="173" y="1387"/>
                    <a:pt x="176" y="1388"/>
                    <a:pt x="182" y="1388"/>
                  </a:cubicBezTo>
                  <a:cubicBezTo>
                    <a:pt x="236" y="1388"/>
                    <a:pt x="534" y="1375"/>
                    <a:pt x="833" y="1105"/>
                  </a:cubicBezTo>
                  <a:cubicBezTo>
                    <a:pt x="1336" y="665"/>
                    <a:pt x="1367" y="131"/>
                    <a:pt x="1241" y="21"/>
                  </a:cubicBezTo>
                  <a:cubicBezTo>
                    <a:pt x="1225" y="6"/>
                    <a:pt x="1201" y="0"/>
                    <a:pt x="117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56;p68">
              <a:extLst>
                <a:ext uri="{FF2B5EF4-FFF2-40B4-BE49-F238E27FC236}">
                  <a16:creationId xmlns:a16="http://schemas.microsoft.com/office/drawing/2014/main" id="{7E373833-F4CA-4CA5-8215-A1CED72B8868}"/>
                </a:ext>
              </a:extLst>
            </p:cNvPr>
            <p:cNvSpPr/>
            <p:nvPr/>
          </p:nvSpPr>
          <p:spPr>
            <a:xfrm>
              <a:off x="-2403350" y="4966500"/>
              <a:ext cx="39300" cy="24125"/>
            </a:xfrm>
            <a:custGeom>
              <a:avLst/>
              <a:gdLst/>
              <a:ahLst/>
              <a:cxnLst/>
              <a:rect l="l" t="t" r="r" b="b"/>
              <a:pathLst>
                <a:path w="1572" h="965" extrusionOk="0">
                  <a:moveTo>
                    <a:pt x="1524" y="0"/>
                  </a:moveTo>
                  <a:lnTo>
                    <a:pt x="1461" y="32"/>
                  </a:lnTo>
                  <a:lnTo>
                    <a:pt x="141" y="534"/>
                  </a:lnTo>
                  <a:lnTo>
                    <a:pt x="0" y="581"/>
                  </a:lnTo>
                  <a:lnTo>
                    <a:pt x="32" y="676"/>
                  </a:lnTo>
                  <a:cubicBezTo>
                    <a:pt x="32" y="691"/>
                    <a:pt x="47" y="691"/>
                    <a:pt x="63" y="707"/>
                  </a:cubicBezTo>
                  <a:lnTo>
                    <a:pt x="581" y="958"/>
                  </a:lnTo>
                  <a:cubicBezTo>
                    <a:pt x="590" y="963"/>
                    <a:pt x="600" y="965"/>
                    <a:pt x="612" y="965"/>
                  </a:cubicBezTo>
                  <a:cubicBezTo>
                    <a:pt x="644" y="965"/>
                    <a:pt x="684" y="950"/>
                    <a:pt x="707" y="927"/>
                  </a:cubicBezTo>
                  <a:lnTo>
                    <a:pt x="1540" y="157"/>
                  </a:lnTo>
                  <a:cubicBezTo>
                    <a:pt x="1555" y="142"/>
                    <a:pt x="1571" y="126"/>
                    <a:pt x="1555" y="94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57;p68">
              <a:extLst>
                <a:ext uri="{FF2B5EF4-FFF2-40B4-BE49-F238E27FC236}">
                  <a16:creationId xmlns:a16="http://schemas.microsoft.com/office/drawing/2014/main" id="{6FB52ED5-23F2-44FF-9F53-4AEDB781E875}"/>
                </a:ext>
              </a:extLst>
            </p:cNvPr>
            <p:cNvSpPr/>
            <p:nvPr/>
          </p:nvSpPr>
          <p:spPr>
            <a:xfrm>
              <a:off x="-2403750" y="4959375"/>
              <a:ext cx="39300" cy="29000"/>
            </a:xfrm>
            <a:custGeom>
              <a:avLst/>
              <a:gdLst/>
              <a:ahLst/>
              <a:cxnLst/>
              <a:rect l="l" t="t" r="r" b="b"/>
              <a:pathLst>
                <a:path w="1572" h="1160" extrusionOk="0">
                  <a:moveTo>
                    <a:pt x="953" y="1"/>
                  </a:moveTo>
                  <a:cubicBezTo>
                    <a:pt x="925" y="1"/>
                    <a:pt x="900" y="14"/>
                    <a:pt x="880" y="34"/>
                  </a:cubicBezTo>
                  <a:lnTo>
                    <a:pt x="32" y="819"/>
                  </a:lnTo>
                  <a:cubicBezTo>
                    <a:pt x="0" y="851"/>
                    <a:pt x="16" y="882"/>
                    <a:pt x="48" y="898"/>
                  </a:cubicBezTo>
                  <a:lnTo>
                    <a:pt x="566" y="1149"/>
                  </a:lnTo>
                  <a:cubicBezTo>
                    <a:pt x="585" y="1156"/>
                    <a:pt x="605" y="1160"/>
                    <a:pt x="623" y="1160"/>
                  </a:cubicBezTo>
                  <a:cubicBezTo>
                    <a:pt x="649" y="1160"/>
                    <a:pt x="673" y="1152"/>
                    <a:pt x="692" y="1134"/>
                  </a:cubicBezTo>
                  <a:lnTo>
                    <a:pt x="1540" y="348"/>
                  </a:lnTo>
                  <a:cubicBezTo>
                    <a:pt x="1571" y="317"/>
                    <a:pt x="1556" y="285"/>
                    <a:pt x="1524" y="254"/>
                  </a:cubicBezTo>
                  <a:lnTo>
                    <a:pt x="1006" y="18"/>
                  </a:lnTo>
                  <a:cubicBezTo>
                    <a:pt x="988" y="6"/>
                    <a:pt x="970" y="1"/>
                    <a:pt x="953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58;p68">
              <a:extLst>
                <a:ext uri="{FF2B5EF4-FFF2-40B4-BE49-F238E27FC236}">
                  <a16:creationId xmlns:a16="http://schemas.microsoft.com/office/drawing/2014/main" id="{9EDA8C3C-1AF7-4558-8F40-3D0C401AB262}"/>
                </a:ext>
              </a:extLst>
            </p:cNvPr>
            <p:cNvSpPr/>
            <p:nvPr/>
          </p:nvSpPr>
          <p:spPr>
            <a:xfrm>
              <a:off x="-2399050" y="4961625"/>
              <a:ext cx="31450" cy="23225"/>
            </a:xfrm>
            <a:custGeom>
              <a:avLst/>
              <a:gdLst/>
              <a:ahLst/>
              <a:cxnLst/>
              <a:rect l="l" t="t" r="r" b="b"/>
              <a:pathLst>
                <a:path w="1258" h="929" extrusionOk="0">
                  <a:moveTo>
                    <a:pt x="771" y="0"/>
                  </a:moveTo>
                  <a:cubicBezTo>
                    <a:pt x="739" y="0"/>
                    <a:pt x="699" y="15"/>
                    <a:pt x="676" y="38"/>
                  </a:cubicBezTo>
                  <a:lnTo>
                    <a:pt x="32" y="635"/>
                  </a:lnTo>
                  <a:cubicBezTo>
                    <a:pt x="1" y="666"/>
                    <a:pt x="1" y="714"/>
                    <a:pt x="48" y="729"/>
                  </a:cubicBezTo>
                  <a:lnTo>
                    <a:pt x="441" y="918"/>
                  </a:lnTo>
                  <a:cubicBezTo>
                    <a:pt x="460" y="924"/>
                    <a:pt x="480" y="928"/>
                    <a:pt x="498" y="928"/>
                  </a:cubicBezTo>
                  <a:cubicBezTo>
                    <a:pt x="524" y="928"/>
                    <a:pt x="548" y="921"/>
                    <a:pt x="567" y="902"/>
                  </a:cubicBezTo>
                  <a:lnTo>
                    <a:pt x="1226" y="289"/>
                  </a:lnTo>
                  <a:cubicBezTo>
                    <a:pt x="1258" y="258"/>
                    <a:pt x="1242" y="227"/>
                    <a:pt x="1211" y="211"/>
                  </a:cubicBezTo>
                  <a:lnTo>
                    <a:pt x="802" y="7"/>
                  </a:lnTo>
                  <a:cubicBezTo>
                    <a:pt x="794" y="2"/>
                    <a:pt x="783" y="0"/>
                    <a:pt x="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59;p68">
              <a:extLst>
                <a:ext uri="{FF2B5EF4-FFF2-40B4-BE49-F238E27FC236}">
                  <a16:creationId xmlns:a16="http://schemas.microsoft.com/office/drawing/2014/main" id="{38C0AA57-991D-4C8F-BFFF-4297C341B7DA}"/>
                </a:ext>
              </a:extLst>
            </p:cNvPr>
            <p:cNvSpPr/>
            <p:nvPr/>
          </p:nvSpPr>
          <p:spPr>
            <a:xfrm>
              <a:off x="-2393475" y="4966025"/>
              <a:ext cx="8800" cy="5000"/>
            </a:xfrm>
            <a:custGeom>
              <a:avLst/>
              <a:gdLst/>
              <a:ahLst/>
              <a:cxnLst/>
              <a:rect l="l" t="t" r="r" b="b"/>
              <a:pathLst>
                <a:path w="352" h="200" extrusionOk="0">
                  <a:moveTo>
                    <a:pt x="168" y="1"/>
                  </a:moveTo>
                  <a:cubicBezTo>
                    <a:pt x="14" y="1"/>
                    <a:pt x="1" y="182"/>
                    <a:pt x="22" y="182"/>
                  </a:cubicBezTo>
                  <a:cubicBezTo>
                    <a:pt x="24" y="182"/>
                    <a:pt x="27" y="180"/>
                    <a:pt x="29" y="176"/>
                  </a:cubicBezTo>
                  <a:cubicBezTo>
                    <a:pt x="29" y="176"/>
                    <a:pt x="57" y="162"/>
                    <a:pt x="99" y="162"/>
                  </a:cubicBezTo>
                  <a:cubicBezTo>
                    <a:pt x="120" y="162"/>
                    <a:pt x="144" y="166"/>
                    <a:pt x="171" y="176"/>
                  </a:cubicBezTo>
                  <a:cubicBezTo>
                    <a:pt x="210" y="184"/>
                    <a:pt x="257" y="200"/>
                    <a:pt x="292" y="200"/>
                  </a:cubicBezTo>
                  <a:cubicBezTo>
                    <a:pt x="328" y="200"/>
                    <a:pt x="351" y="184"/>
                    <a:pt x="344" y="129"/>
                  </a:cubicBezTo>
                  <a:cubicBezTo>
                    <a:pt x="328" y="19"/>
                    <a:pt x="202" y="3"/>
                    <a:pt x="202" y="3"/>
                  </a:cubicBezTo>
                  <a:cubicBezTo>
                    <a:pt x="190" y="2"/>
                    <a:pt x="179" y="1"/>
                    <a:pt x="16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60;p68">
              <a:extLst>
                <a:ext uri="{FF2B5EF4-FFF2-40B4-BE49-F238E27FC236}">
                  <a16:creationId xmlns:a16="http://schemas.microsoft.com/office/drawing/2014/main" id="{183775A4-D675-4081-A29B-8EF0384985ED}"/>
                </a:ext>
              </a:extLst>
            </p:cNvPr>
            <p:cNvSpPr/>
            <p:nvPr/>
          </p:nvSpPr>
          <p:spPr>
            <a:xfrm>
              <a:off x="-2375075" y="4967175"/>
              <a:ext cx="11850" cy="1315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2" y="1"/>
                  </a:moveTo>
                  <a:cubicBezTo>
                    <a:pt x="386" y="1"/>
                    <a:pt x="367" y="11"/>
                    <a:pt x="346" y="36"/>
                  </a:cubicBezTo>
                  <a:cubicBezTo>
                    <a:pt x="189" y="209"/>
                    <a:pt x="0" y="523"/>
                    <a:pt x="0" y="523"/>
                  </a:cubicBezTo>
                  <a:cubicBezTo>
                    <a:pt x="14" y="525"/>
                    <a:pt x="27" y="526"/>
                    <a:pt x="40" y="526"/>
                  </a:cubicBezTo>
                  <a:cubicBezTo>
                    <a:pt x="236" y="526"/>
                    <a:pt x="351" y="312"/>
                    <a:pt x="424" y="209"/>
                  </a:cubicBezTo>
                  <a:cubicBezTo>
                    <a:pt x="473" y="124"/>
                    <a:pt x="456" y="1"/>
                    <a:pt x="40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61;p68">
              <a:extLst>
                <a:ext uri="{FF2B5EF4-FFF2-40B4-BE49-F238E27FC236}">
                  <a16:creationId xmlns:a16="http://schemas.microsoft.com/office/drawing/2014/main" id="{D20FB914-1E51-4C44-9A48-49AFDDFC763B}"/>
                </a:ext>
              </a:extLst>
            </p:cNvPr>
            <p:cNvSpPr/>
            <p:nvPr/>
          </p:nvSpPr>
          <p:spPr>
            <a:xfrm>
              <a:off x="-2547425" y="5032075"/>
              <a:ext cx="168050" cy="134375"/>
            </a:xfrm>
            <a:custGeom>
              <a:avLst/>
              <a:gdLst/>
              <a:ahLst/>
              <a:cxnLst/>
              <a:rect l="l" t="t" r="r" b="b"/>
              <a:pathLst>
                <a:path w="6722" h="5375" extrusionOk="0">
                  <a:moveTo>
                    <a:pt x="3687" y="0"/>
                  </a:moveTo>
                  <a:cubicBezTo>
                    <a:pt x="2436" y="0"/>
                    <a:pt x="704" y="3253"/>
                    <a:pt x="704" y="3253"/>
                  </a:cubicBezTo>
                  <a:cubicBezTo>
                    <a:pt x="360" y="3628"/>
                    <a:pt x="0" y="5374"/>
                    <a:pt x="137" y="5374"/>
                  </a:cubicBezTo>
                  <a:cubicBezTo>
                    <a:pt x="137" y="5374"/>
                    <a:pt x="138" y="5374"/>
                    <a:pt x="139" y="5374"/>
                  </a:cubicBezTo>
                  <a:cubicBezTo>
                    <a:pt x="2228" y="5374"/>
                    <a:pt x="3815" y="1713"/>
                    <a:pt x="3815" y="1713"/>
                  </a:cubicBezTo>
                  <a:cubicBezTo>
                    <a:pt x="4333" y="3127"/>
                    <a:pt x="5826" y="4368"/>
                    <a:pt x="5826" y="4368"/>
                  </a:cubicBezTo>
                  <a:cubicBezTo>
                    <a:pt x="5978" y="4467"/>
                    <a:pt x="6148" y="4522"/>
                    <a:pt x="6305" y="4522"/>
                  </a:cubicBezTo>
                  <a:cubicBezTo>
                    <a:pt x="6472" y="4522"/>
                    <a:pt x="6624" y="4459"/>
                    <a:pt x="6721" y="4321"/>
                  </a:cubicBezTo>
                  <a:cubicBezTo>
                    <a:pt x="6721" y="4321"/>
                    <a:pt x="4710" y="315"/>
                    <a:pt x="3893" y="32"/>
                  </a:cubicBezTo>
                  <a:cubicBezTo>
                    <a:pt x="3827" y="11"/>
                    <a:pt x="3758" y="0"/>
                    <a:pt x="36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62;p68">
              <a:extLst>
                <a:ext uri="{FF2B5EF4-FFF2-40B4-BE49-F238E27FC236}">
                  <a16:creationId xmlns:a16="http://schemas.microsoft.com/office/drawing/2014/main" id="{64EA6889-8E59-45AC-83EA-49AE2D9D84CE}"/>
                </a:ext>
              </a:extLst>
            </p:cNvPr>
            <p:cNvSpPr/>
            <p:nvPr/>
          </p:nvSpPr>
          <p:spPr>
            <a:xfrm>
              <a:off x="-2402975" y="5140100"/>
              <a:ext cx="63650" cy="23575"/>
            </a:xfrm>
            <a:custGeom>
              <a:avLst/>
              <a:gdLst/>
              <a:ahLst/>
              <a:cxnLst/>
              <a:rect l="l" t="t" r="r" b="b"/>
              <a:pathLst>
                <a:path w="2546" h="943" extrusionOk="0">
                  <a:moveTo>
                    <a:pt x="943" y="0"/>
                  </a:moveTo>
                  <a:cubicBezTo>
                    <a:pt x="943" y="0"/>
                    <a:pt x="867" y="67"/>
                    <a:pt x="471" y="67"/>
                  </a:cubicBezTo>
                  <a:cubicBezTo>
                    <a:pt x="358" y="67"/>
                    <a:pt x="219" y="61"/>
                    <a:pt x="48" y="47"/>
                  </a:cubicBezTo>
                  <a:cubicBezTo>
                    <a:pt x="48" y="47"/>
                    <a:pt x="1" y="126"/>
                    <a:pt x="1" y="267"/>
                  </a:cubicBezTo>
                  <a:cubicBezTo>
                    <a:pt x="1" y="425"/>
                    <a:pt x="1" y="927"/>
                    <a:pt x="1" y="927"/>
                  </a:cubicBezTo>
                  <a:lnTo>
                    <a:pt x="2530" y="943"/>
                  </a:lnTo>
                  <a:cubicBezTo>
                    <a:pt x="2530" y="943"/>
                    <a:pt x="2546" y="550"/>
                    <a:pt x="2216" y="330"/>
                  </a:cubicBezTo>
                  <a:cubicBezTo>
                    <a:pt x="1902" y="126"/>
                    <a:pt x="1415" y="330"/>
                    <a:pt x="943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63;p68">
              <a:extLst>
                <a:ext uri="{FF2B5EF4-FFF2-40B4-BE49-F238E27FC236}">
                  <a16:creationId xmlns:a16="http://schemas.microsoft.com/office/drawing/2014/main" id="{D3D43DE7-350A-474C-A98D-86B5E82540F6}"/>
                </a:ext>
              </a:extLst>
            </p:cNvPr>
            <p:cNvSpPr/>
            <p:nvPr/>
          </p:nvSpPr>
          <p:spPr>
            <a:xfrm>
              <a:off x="-2600925" y="4915825"/>
              <a:ext cx="74650" cy="40775"/>
            </a:xfrm>
            <a:custGeom>
              <a:avLst/>
              <a:gdLst/>
              <a:ahLst/>
              <a:cxnLst/>
              <a:rect l="l" t="t" r="r" b="b"/>
              <a:pathLst>
                <a:path w="2986" h="1631" extrusionOk="0">
                  <a:moveTo>
                    <a:pt x="1729" y="0"/>
                  </a:moveTo>
                  <a:cubicBezTo>
                    <a:pt x="1729" y="0"/>
                    <a:pt x="833" y="16"/>
                    <a:pt x="409" y="377"/>
                  </a:cubicBezTo>
                  <a:cubicBezTo>
                    <a:pt x="1" y="755"/>
                    <a:pt x="393" y="1509"/>
                    <a:pt x="849" y="1603"/>
                  </a:cubicBezTo>
                  <a:cubicBezTo>
                    <a:pt x="938" y="1622"/>
                    <a:pt x="1065" y="1631"/>
                    <a:pt x="1213" y="1631"/>
                  </a:cubicBezTo>
                  <a:cubicBezTo>
                    <a:pt x="1801" y="1631"/>
                    <a:pt x="2716" y="1493"/>
                    <a:pt x="2828" y="1304"/>
                  </a:cubicBezTo>
                  <a:cubicBezTo>
                    <a:pt x="2986" y="1069"/>
                    <a:pt x="2891" y="32"/>
                    <a:pt x="1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64;p68">
              <a:extLst>
                <a:ext uri="{FF2B5EF4-FFF2-40B4-BE49-F238E27FC236}">
                  <a16:creationId xmlns:a16="http://schemas.microsoft.com/office/drawing/2014/main" id="{DC1A512F-4B5F-49DC-B161-A41B326B4604}"/>
                </a:ext>
              </a:extLst>
            </p:cNvPr>
            <p:cNvSpPr/>
            <p:nvPr/>
          </p:nvSpPr>
          <p:spPr>
            <a:xfrm>
              <a:off x="-2604450" y="4937425"/>
              <a:ext cx="100575" cy="195150"/>
            </a:xfrm>
            <a:custGeom>
              <a:avLst/>
              <a:gdLst/>
              <a:ahLst/>
              <a:cxnLst/>
              <a:rect l="l" t="t" r="r" b="b"/>
              <a:pathLst>
                <a:path w="4023" h="7806" extrusionOk="0">
                  <a:moveTo>
                    <a:pt x="1634" y="1"/>
                  </a:moveTo>
                  <a:lnTo>
                    <a:pt x="1446" y="63"/>
                  </a:lnTo>
                  <a:lnTo>
                    <a:pt x="1210" y="142"/>
                  </a:lnTo>
                  <a:lnTo>
                    <a:pt x="1163" y="158"/>
                  </a:lnTo>
                  <a:lnTo>
                    <a:pt x="110" y="519"/>
                  </a:lnTo>
                  <a:lnTo>
                    <a:pt x="0" y="4431"/>
                  </a:lnTo>
                  <a:lnTo>
                    <a:pt x="440" y="7259"/>
                  </a:lnTo>
                  <a:cubicBezTo>
                    <a:pt x="1137" y="7648"/>
                    <a:pt x="1698" y="7806"/>
                    <a:pt x="2149" y="7806"/>
                  </a:cubicBezTo>
                  <a:cubicBezTo>
                    <a:pt x="3610" y="7806"/>
                    <a:pt x="3926" y="6157"/>
                    <a:pt x="4022" y="5389"/>
                  </a:cubicBezTo>
                  <a:cubicBezTo>
                    <a:pt x="3551" y="3347"/>
                    <a:pt x="3786" y="2813"/>
                    <a:pt x="3786" y="283"/>
                  </a:cubicBezTo>
                  <a:lnTo>
                    <a:pt x="2985" y="173"/>
                  </a:lnTo>
                  <a:lnTo>
                    <a:pt x="2922" y="173"/>
                  </a:lnTo>
                  <a:lnTo>
                    <a:pt x="2750" y="142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65;p68">
              <a:extLst>
                <a:ext uri="{FF2B5EF4-FFF2-40B4-BE49-F238E27FC236}">
                  <a16:creationId xmlns:a16="http://schemas.microsoft.com/office/drawing/2014/main" id="{031F0C1D-C8D9-4344-A24B-89B6D9909EBB}"/>
                </a:ext>
              </a:extLst>
            </p:cNvPr>
            <p:cNvSpPr/>
            <p:nvPr/>
          </p:nvSpPr>
          <p:spPr>
            <a:xfrm>
              <a:off x="-2580500" y="4937650"/>
              <a:ext cx="25950" cy="18650"/>
            </a:xfrm>
            <a:custGeom>
              <a:avLst/>
              <a:gdLst/>
              <a:ahLst/>
              <a:cxnLst/>
              <a:rect l="l" t="t" r="r" b="b"/>
              <a:pathLst>
                <a:path w="1038" h="746" extrusionOk="0">
                  <a:moveTo>
                    <a:pt x="45" y="1"/>
                  </a:moveTo>
                  <a:cubicBezTo>
                    <a:pt x="41" y="1"/>
                    <a:pt x="36" y="3"/>
                    <a:pt x="32" y="7"/>
                  </a:cubicBezTo>
                  <a:cubicBezTo>
                    <a:pt x="16" y="7"/>
                    <a:pt x="0" y="23"/>
                    <a:pt x="0" y="39"/>
                  </a:cubicBezTo>
                  <a:cubicBezTo>
                    <a:pt x="16" y="39"/>
                    <a:pt x="189" y="746"/>
                    <a:pt x="990" y="746"/>
                  </a:cubicBezTo>
                  <a:lnTo>
                    <a:pt x="1006" y="746"/>
                  </a:lnTo>
                  <a:cubicBezTo>
                    <a:pt x="1022" y="746"/>
                    <a:pt x="1037" y="730"/>
                    <a:pt x="1037" y="714"/>
                  </a:cubicBezTo>
                  <a:cubicBezTo>
                    <a:pt x="1037" y="699"/>
                    <a:pt x="1022" y="699"/>
                    <a:pt x="1006" y="699"/>
                  </a:cubicBezTo>
                  <a:lnTo>
                    <a:pt x="990" y="699"/>
                  </a:lnTo>
                  <a:cubicBezTo>
                    <a:pt x="236" y="683"/>
                    <a:pt x="79" y="54"/>
                    <a:pt x="63" y="23"/>
                  </a:cubicBezTo>
                  <a:cubicBezTo>
                    <a:pt x="63" y="12"/>
                    <a:pt x="55" y="1"/>
                    <a:pt x="45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66;p68">
              <a:extLst>
                <a:ext uri="{FF2B5EF4-FFF2-40B4-BE49-F238E27FC236}">
                  <a16:creationId xmlns:a16="http://schemas.microsoft.com/office/drawing/2014/main" id="{578DD84D-746D-4F7B-8FE3-EED643ABFAD9}"/>
                </a:ext>
              </a:extLst>
            </p:cNvPr>
            <p:cNvSpPr/>
            <p:nvPr/>
          </p:nvSpPr>
          <p:spPr>
            <a:xfrm>
              <a:off x="-2537700" y="4943550"/>
              <a:ext cx="9850" cy="10000"/>
            </a:xfrm>
            <a:custGeom>
              <a:avLst/>
              <a:gdLst/>
              <a:ahLst/>
              <a:cxnLst/>
              <a:rect l="l" t="t" r="r" b="b"/>
              <a:pathLst>
                <a:path w="394" h="400" extrusionOk="0">
                  <a:moveTo>
                    <a:pt x="349" y="0"/>
                  </a:moveTo>
                  <a:cubicBezTo>
                    <a:pt x="339" y="0"/>
                    <a:pt x="331" y="12"/>
                    <a:pt x="331" y="23"/>
                  </a:cubicBezTo>
                  <a:cubicBezTo>
                    <a:pt x="268" y="337"/>
                    <a:pt x="32" y="353"/>
                    <a:pt x="32" y="353"/>
                  </a:cubicBezTo>
                  <a:cubicBezTo>
                    <a:pt x="17" y="353"/>
                    <a:pt x="1" y="353"/>
                    <a:pt x="1" y="368"/>
                  </a:cubicBezTo>
                  <a:cubicBezTo>
                    <a:pt x="1" y="384"/>
                    <a:pt x="17" y="400"/>
                    <a:pt x="32" y="400"/>
                  </a:cubicBezTo>
                  <a:cubicBezTo>
                    <a:pt x="32" y="400"/>
                    <a:pt x="315" y="400"/>
                    <a:pt x="378" y="38"/>
                  </a:cubicBezTo>
                  <a:cubicBezTo>
                    <a:pt x="394" y="23"/>
                    <a:pt x="378" y="7"/>
                    <a:pt x="362" y="7"/>
                  </a:cubicBezTo>
                  <a:cubicBezTo>
                    <a:pt x="358" y="2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67;p68">
              <a:extLst>
                <a:ext uri="{FF2B5EF4-FFF2-40B4-BE49-F238E27FC236}">
                  <a16:creationId xmlns:a16="http://schemas.microsoft.com/office/drawing/2014/main" id="{23070C62-3922-4603-8DA3-1F28D0F0404D}"/>
                </a:ext>
              </a:extLst>
            </p:cNvPr>
            <p:cNvSpPr/>
            <p:nvPr/>
          </p:nvSpPr>
          <p:spPr>
            <a:xfrm>
              <a:off x="-2572250" y="5048575"/>
              <a:ext cx="62875" cy="41525"/>
            </a:xfrm>
            <a:custGeom>
              <a:avLst/>
              <a:gdLst/>
              <a:ahLst/>
              <a:cxnLst/>
              <a:rect l="l" t="t" r="r" b="b"/>
              <a:pathLst>
                <a:path w="2515" h="1661" extrusionOk="0">
                  <a:moveTo>
                    <a:pt x="2278" y="1"/>
                  </a:moveTo>
                  <a:lnTo>
                    <a:pt x="126" y="174"/>
                  </a:lnTo>
                  <a:cubicBezTo>
                    <a:pt x="126" y="174"/>
                    <a:pt x="0" y="1163"/>
                    <a:pt x="252" y="1650"/>
                  </a:cubicBezTo>
                  <a:cubicBezTo>
                    <a:pt x="252" y="1650"/>
                    <a:pt x="398" y="1661"/>
                    <a:pt x="629" y="1661"/>
                  </a:cubicBezTo>
                  <a:cubicBezTo>
                    <a:pt x="1090" y="1661"/>
                    <a:pt x="1886" y="1619"/>
                    <a:pt x="2514" y="1368"/>
                  </a:cubicBezTo>
                  <a:cubicBezTo>
                    <a:pt x="2514" y="1368"/>
                    <a:pt x="2278" y="676"/>
                    <a:pt x="2278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68;p68">
              <a:extLst>
                <a:ext uri="{FF2B5EF4-FFF2-40B4-BE49-F238E27FC236}">
                  <a16:creationId xmlns:a16="http://schemas.microsoft.com/office/drawing/2014/main" id="{417BC20D-84B1-4402-A7D2-A87548DDBB39}"/>
                </a:ext>
              </a:extLst>
            </p:cNvPr>
            <p:cNvSpPr/>
            <p:nvPr/>
          </p:nvSpPr>
          <p:spPr>
            <a:xfrm>
              <a:off x="-2557725" y="4960200"/>
              <a:ext cx="8275" cy="66800"/>
            </a:xfrm>
            <a:custGeom>
              <a:avLst/>
              <a:gdLst/>
              <a:ahLst/>
              <a:cxnLst/>
              <a:rect l="l" t="t" r="r" b="b"/>
              <a:pathLst>
                <a:path w="331" h="2672" extrusionOk="0">
                  <a:moveTo>
                    <a:pt x="32" y="1"/>
                  </a:moveTo>
                  <a:cubicBezTo>
                    <a:pt x="1" y="1"/>
                    <a:pt x="1" y="16"/>
                    <a:pt x="1" y="32"/>
                  </a:cubicBezTo>
                  <a:cubicBezTo>
                    <a:pt x="1" y="48"/>
                    <a:pt x="283" y="1902"/>
                    <a:pt x="221" y="2640"/>
                  </a:cubicBezTo>
                  <a:cubicBezTo>
                    <a:pt x="221" y="2656"/>
                    <a:pt x="221" y="2656"/>
                    <a:pt x="236" y="2672"/>
                  </a:cubicBezTo>
                  <a:cubicBezTo>
                    <a:pt x="252" y="2672"/>
                    <a:pt x="268" y="2656"/>
                    <a:pt x="268" y="2640"/>
                  </a:cubicBezTo>
                  <a:cubicBezTo>
                    <a:pt x="331" y="1902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69;p68">
              <a:extLst>
                <a:ext uri="{FF2B5EF4-FFF2-40B4-BE49-F238E27FC236}">
                  <a16:creationId xmlns:a16="http://schemas.microsoft.com/office/drawing/2014/main" id="{63487255-83FC-469F-AE6B-49E8ADF25C5C}"/>
                </a:ext>
              </a:extLst>
            </p:cNvPr>
            <p:cNvSpPr/>
            <p:nvPr/>
          </p:nvSpPr>
          <p:spPr>
            <a:xfrm>
              <a:off x="-2533750" y="4956275"/>
              <a:ext cx="8650" cy="66800"/>
            </a:xfrm>
            <a:custGeom>
              <a:avLst/>
              <a:gdLst/>
              <a:ahLst/>
              <a:cxnLst/>
              <a:rect l="l" t="t" r="r" b="b"/>
              <a:pathLst>
                <a:path w="346" h="2672" extrusionOk="0">
                  <a:moveTo>
                    <a:pt x="31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283" y="1917"/>
                    <a:pt x="220" y="2640"/>
                  </a:cubicBezTo>
                  <a:cubicBezTo>
                    <a:pt x="220" y="2656"/>
                    <a:pt x="236" y="2671"/>
                    <a:pt x="251" y="2671"/>
                  </a:cubicBezTo>
                  <a:cubicBezTo>
                    <a:pt x="267" y="2671"/>
                    <a:pt x="283" y="2671"/>
                    <a:pt x="283" y="2656"/>
                  </a:cubicBezTo>
                  <a:cubicBezTo>
                    <a:pt x="346" y="1917"/>
                    <a:pt x="63" y="48"/>
                    <a:pt x="63" y="32"/>
                  </a:cubicBezTo>
                  <a:cubicBezTo>
                    <a:pt x="63" y="1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70;p68">
              <a:extLst>
                <a:ext uri="{FF2B5EF4-FFF2-40B4-BE49-F238E27FC236}">
                  <a16:creationId xmlns:a16="http://schemas.microsoft.com/office/drawing/2014/main" id="{42760C07-DF1C-455D-9DD3-D469CF84A676}"/>
                </a:ext>
              </a:extLst>
            </p:cNvPr>
            <p:cNvSpPr/>
            <p:nvPr/>
          </p:nvSpPr>
          <p:spPr>
            <a:xfrm>
              <a:off x="-2508225" y="4874575"/>
              <a:ext cx="16125" cy="29100"/>
            </a:xfrm>
            <a:custGeom>
              <a:avLst/>
              <a:gdLst/>
              <a:ahLst/>
              <a:cxnLst/>
              <a:rect l="l" t="t" r="r" b="b"/>
              <a:pathLst>
                <a:path w="645" h="1164" extrusionOk="0">
                  <a:moveTo>
                    <a:pt x="424" y="1"/>
                  </a:moveTo>
                  <a:cubicBezTo>
                    <a:pt x="0" y="17"/>
                    <a:pt x="0" y="1163"/>
                    <a:pt x="0" y="1163"/>
                  </a:cubicBezTo>
                  <a:cubicBezTo>
                    <a:pt x="0" y="1163"/>
                    <a:pt x="205" y="1163"/>
                    <a:pt x="424" y="708"/>
                  </a:cubicBezTo>
                  <a:cubicBezTo>
                    <a:pt x="644" y="252"/>
                    <a:pt x="424" y="1"/>
                    <a:pt x="42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71;p68">
              <a:extLst>
                <a:ext uri="{FF2B5EF4-FFF2-40B4-BE49-F238E27FC236}">
                  <a16:creationId xmlns:a16="http://schemas.microsoft.com/office/drawing/2014/main" id="{DA51978E-3916-4D95-9A16-8750875C1373}"/>
                </a:ext>
              </a:extLst>
            </p:cNvPr>
            <p:cNvSpPr/>
            <p:nvPr/>
          </p:nvSpPr>
          <p:spPr>
            <a:xfrm>
              <a:off x="-2569100" y="4912850"/>
              <a:ext cx="30250" cy="34375"/>
            </a:xfrm>
            <a:custGeom>
              <a:avLst/>
              <a:gdLst/>
              <a:ahLst/>
              <a:cxnLst/>
              <a:rect l="l" t="t" r="r" b="b"/>
              <a:pathLst>
                <a:path w="1210" h="1375" extrusionOk="0">
                  <a:moveTo>
                    <a:pt x="299" y="0"/>
                  </a:moveTo>
                  <a:cubicBezTo>
                    <a:pt x="276" y="0"/>
                    <a:pt x="255" y="3"/>
                    <a:pt x="236" y="9"/>
                  </a:cubicBezTo>
                  <a:lnTo>
                    <a:pt x="0" y="984"/>
                  </a:lnTo>
                  <a:cubicBezTo>
                    <a:pt x="0" y="984"/>
                    <a:pt x="356" y="1375"/>
                    <a:pt x="727" y="1375"/>
                  </a:cubicBezTo>
                  <a:cubicBezTo>
                    <a:pt x="783" y="1375"/>
                    <a:pt x="840" y="1366"/>
                    <a:pt x="896" y="1345"/>
                  </a:cubicBezTo>
                  <a:lnTo>
                    <a:pt x="990" y="1078"/>
                  </a:lnTo>
                  <a:lnTo>
                    <a:pt x="1210" y="481"/>
                  </a:lnTo>
                  <a:cubicBezTo>
                    <a:pt x="1210" y="481"/>
                    <a:pt x="1131" y="434"/>
                    <a:pt x="1021" y="355"/>
                  </a:cubicBezTo>
                  <a:cubicBezTo>
                    <a:pt x="824" y="228"/>
                    <a:pt x="500" y="0"/>
                    <a:pt x="29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72;p68">
              <a:extLst>
                <a:ext uri="{FF2B5EF4-FFF2-40B4-BE49-F238E27FC236}">
                  <a16:creationId xmlns:a16="http://schemas.microsoft.com/office/drawing/2014/main" id="{DA1213FD-C00B-4CCD-B998-86D1191D684B}"/>
                </a:ext>
              </a:extLst>
            </p:cNvPr>
            <p:cNvSpPr/>
            <p:nvPr/>
          </p:nvSpPr>
          <p:spPr>
            <a:xfrm>
              <a:off x="-2558125" y="4917400"/>
              <a:ext cx="19275" cy="25950"/>
            </a:xfrm>
            <a:custGeom>
              <a:avLst/>
              <a:gdLst/>
              <a:ahLst/>
              <a:cxnLst/>
              <a:rect l="l" t="t" r="r" b="b"/>
              <a:pathLst>
                <a:path w="771" h="103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7" y="817"/>
                    <a:pt x="504" y="1037"/>
                  </a:cubicBezTo>
                  <a:lnTo>
                    <a:pt x="771" y="299"/>
                  </a:lnTo>
                  <a:cubicBezTo>
                    <a:pt x="771" y="299"/>
                    <a:pt x="692" y="252"/>
                    <a:pt x="582" y="1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73;p68">
              <a:extLst>
                <a:ext uri="{FF2B5EF4-FFF2-40B4-BE49-F238E27FC236}">
                  <a16:creationId xmlns:a16="http://schemas.microsoft.com/office/drawing/2014/main" id="{4DFC0360-54FF-4A25-9176-721A9DA522A3}"/>
                </a:ext>
              </a:extLst>
            </p:cNvPr>
            <p:cNvSpPr/>
            <p:nvPr/>
          </p:nvSpPr>
          <p:spPr>
            <a:xfrm>
              <a:off x="-2567150" y="4856425"/>
              <a:ext cx="69950" cy="80250"/>
            </a:xfrm>
            <a:custGeom>
              <a:avLst/>
              <a:gdLst/>
              <a:ahLst/>
              <a:cxnLst/>
              <a:rect l="l" t="t" r="r" b="b"/>
              <a:pathLst>
                <a:path w="2798" h="3210" extrusionOk="0">
                  <a:moveTo>
                    <a:pt x="1075" y="1"/>
                  </a:moveTo>
                  <a:cubicBezTo>
                    <a:pt x="811" y="1"/>
                    <a:pt x="561" y="62"/>
                    <a:pt x="362" y="208"/>
                  </a:cubicBezTo>
                  <a:cubicBezTo>
                    <a:pt x="362" y="208"/>
                    <a:pt x="189" y="727"/>
                    <a:pt x="48" y="1245"/>
                  </a:cubicBezTo>
                  <a:cubicBezTo>
                    <a:pt x="48" y="1261"/>
                    <a:pt x="48" y="1277"/>
                    <a:pt x="48" y="1277"/>
                  </a:cubicBezTo>
                  <a:cubicBezTo>
                    <a:pt x="32" y="1387"/>
                    <a:pt x="16" y="1497"/>
                    <a:pt x="16" y="1607"/>
                  </a:cubicBezTo>
                  <a:cubicBezTo>
                    <a:pt x="1" y="1874"/>
                    <a:pt x="16" y="2141"/>
                    <a:pt x="95" y="2408"/>
                  </a:cubicBezTo>
                  <a:cubicBezTo>
                    <a:pt x="95" y="2439"/>
                    <a:pt x="111" y="2471"/>
                    <a:pt x="126" y="2486"/>
                  </a:cubicBezTo>
                  <a:cubicBezTo>
                    <a:pt x="236" y="2581"/>
                    <a:pt x="393" y="2691"/>
                    <a:pt x="551" y="2785"/>
                  </a:cubicBezTo>
                  <a:lnTo>
                    <a:pt x="582" y="2801"/>
                  </a:lnTo>
                  <a:cubicBezTo>
                    <a:pt x="786" y="2926"/>
                    <a:pt x="1006" y="3036"/>
                    <a:pt x="1195" y="3131"/>
                  </a:cubicBezTo>
                  <a:cubicBezTo>
                    <a:pt x="1302" y="3184"/>
                    <a:pt x="1415" y="3209"/>
                    <a:pt x="1526" y="3209"/>
                  </a:cubicBezTo>
                  <a:cubicBezTo>
                    <a:pt x="1673" y="3209"/>
                    <a:pt x="1816" y="3164"/>
                    <a:pt x="1933" y="3083"/>
                  </a:cubicBezTo>
                  <a:cubicBezTo>
                    <a:pt x="2027" y="3036"/>
                    <a:pt x="2106" y="2958"/>
                    <a:pt x="2153" y="2863"/>
                  </a:cubicBezTo>
                  <a:cubicBezTo>
                    <a:pt x="2184" y="2832"/>
                    <a:pt x="2200" y="2801"/>
                    <a:pt x="2216" y="2769"/>
                  </a:cubicBezTo>
                  <a:cubicBezTo>
                    <a:pt x="2232" y="2722"/>
                    <a:pt x="2247" y="2675"/>
                    <a:pt x="2279" y="2628"/>
                  </a:cubicBezTo>
                  <a:cubicBezTo>
                    <a:pt x="2310" y="2565"/>
                    <a:pt x="2342" y="2486"/>
                    <a:pt x="2373" y="2408"/>
                  </a:cubicBezTo>
                  <a:cubicBezTo>
                    <a:pt x="2389" y="2376"/>
                    <a:pt x="2404" y="2345"/>
                    <a:pt x="2420" y="2298"/>
                  </a:cubicBezTo>
                  <a:cubicBezTo>
                    <a:pt x="2436" y="2266"/>
                    <a:pt x="2452" y="2219"/>
                    <a:pt x="2467" y="2172"/>
                  </a:cubicBezTo>
                  <a:cubicBezTo>
                    <a:pt x="2546" y="1984"/>
                    <a:pt x="2624" y="1779"/>
                    <a:pt x="2671" y="1591"/>
                  </a:cubicBezTo>
                  <a:cubicBezTo>
                    <a:pt x="2687" y="1559"/>
                    <a:pt x="2687" y="1544"/>
                    <a:pt x="2703" y="1528"/>
                  </a:cubicBezTo>
                  <a:cubicBezTo>
                    <a:pt x="2766" y="1292"/>
                    <a:pt x="2797" y="1088"/>
                    <a:pt x="2781" y="947"/>
                  </a:cubicBezTo>
                  <a:cubicBezTo>
                    <a:pt x="2700" y="504"/>
                    <a:pt x="1832" y="1"/>
                    <a:pt x="107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74;p68">
              <a:extLst>
                <a:ext uri="{FF2B5EF4-FFF2-40B4-BE49-F238E27FC236}">
                  <a16:creationId xmlns:a16="http://schemas.microsoft.com/office/drawing/2014/main" id="{985827CF-FF88-4A38-B92E-47C3F78C254B}"/>
                </a:ext>
              </a:extLst>
            </p:cNvPr>
            <p:cNvSpPr/>
            <p:nvPr/>
          </p:nvSpPr>
          <p:spPr>
            <a:xfrm>
              <a:off x="-2567550" y="4896575"/>
              <a:ext cx="7900" cy="20050"/>
            </a:xfrm>
            <a:custGeom>
              <a:avLst/>
              <a:gdLst/>
              <a:ahLst/>
              <a:cxnLst/>
              <a:rect l="l" t="t" r="r" b="b"/>
              <a:pathLst>
                <a:path w="316" h="802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268"/>
                    <a:pt x="17" y="550"/>
                    <a:pt x="95" y="802"/>
                  </a:cubicBezTo>
                  <a:cubicBezTo>
                    <a:pt x="232" y="559"/>
                    <a:pt x="310" y="184"/>
                    <a:pt x="315" y="173"/>
                  </a:cubicBezTo>
                  <a:lnTo>
                    <a:pt x="315" y="173"/>
                  </a:ln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lnTo>
                    <a:pt x="315" y="173"/>
                  </a:lnTo>
                  <a:cubicBezTo>
                    <a:pt x="189" y="63"/>
                    <a:pt x="95" y="16"/>
                    <a:pt x="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75;p68">
              <a:extLst>
                <a:ext uri="{FF2B5EF4-FFF2-40B4-BE49-F238E27FC236}">
                  <a16:creationId xmlns:a16="http://schemas.microsoft.com/office/drawing/2014/main" id="{E6441133-6F34-4C73-A82C-5A1F4B6DCF26}"/>
                </a:ext>
              </a:extLst>
            </p:cNvPr>
            <p:cNvSpPr/>
            <p:nvPr/>
          </p:nvSpPr>
          <p:spPr>
            <a:xfrm>
              <a:off x="-2564400" y="4848575"/>
              <a:ext cx="81400" cy="41350"/>
            </a:xfrm>
            <a:custGeom>
              <a:avLst/>
              <a:gdLst/>
              <a:ahLst/>
              <a:cxnLst/>
              <a:rect l="l" t="t" r="r" b="b"/>
              <a:pathLst>
                <a:path w="3256" h="1654" extrusionOk="0">
                  <a:moveTo>
                    <a:pt x="1083" y="0"/>
                  </a:moveTo>
                  <a:cubicBezTo>
                    <a:pt x="1013" y="0"/>
                    <a:pt x="945" y="6"/>
                    <a:pt x="880" y="20"/>
                  </a:cubicBezTo>
                  <a:cubicBezTo>
                    <a:pt x="158" y="177"/>
                    <a:pt x="32" y="727"/>
                    <a:pt x="1" y="1355"/>
                  </a:cubicBezTo>
                  <a:cubicBezTo>
                    <a:pt x="1" y="1355"/>
                    <a:pt x="43" y="1339"/>
                    <a:pt x="104" y="1339"/>
                  </a:cubicBezTo>
                  <a:cubicBezTo>
                    <a:pt x="204" y="1339"/>
                    <a:pt x="353" y="1382"/>
                    <a:pt x="441" y="1606"/>
                  </a:cubicBezTo>
                  <a:lnTo>
                    <a:pt x="613" y="1654"/>
                  </a:lnTo>
                  <a:cubicBezTo>
                    <a:pt x="613" y="1654"/>
                    <a:pt x="692" y="1308"/>
                    <a:pt x="818" y="1135"/>
                  </a:cubicBezTo>
                  <a:cubicBezTo>
                    <a:pt x="959" y="962"/>
                    <a:pt x="1273" y="1057"/>
                    <a:pt x="1383" y="852"/>
                  </a:cubicBezTo>
                  <a:cubicBezTo>
                    <a:pt x="1383" y="852"/>
                    <a:pt x="1910" y="1332"/>
                    <a:pt x="2428" y="1332"/>
                  </a:cubicBezTo>
                  <a:cubicBezTo>
                    <a:pt x="2510" y="1332"/>
                    <a:pt x="2592" y="1320"/>
                    <a:pt x="2671" y="1292"/>
                  </a:cubicBezTo>
                  <a:cubicBezTo>
                    <a:pt x="3256" y="1088"/>
                    <a:pt x="2006" y="0"/>
                    <a:pt x="108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76;p68">
              <a:extLst>
                <a:ext uri="{FF2B5EF4-FFF2-40B4-BE49-F238E27FC236}">
                  <a16:creationId xmlns:a16="http://schemas.microsoft.com/office/drawing/2014/main" id="{456EECC3-F11C-447E-8762-D02FD8F71793}"/>
                </a:ext>
              </a:extLst>
            </p:cNvPr>
            <p:cNvSpPr/>
            <p:nvPr/>
          </p:nvSpPr>
          <p:spPr>
            <a:xfrm>
              <a:off x="-2571850" y="4881800"/>
              <a:ext cx="18475" cy="25025"/>
            </a:xfrm>
            <a:custGeom>
              <a:avLst/>
              <a:gdLst/>
              <a:ahLst/>
              <a:cxnLst/>
              <a:rect l="l" t="t" r="r" b="b"/>
              <a:pathLst>
                <a:path w="739" h="1001" extrusionOk="0">
                  <a:moveTo>
                    <a:pt x="407" y="0"/>
                  </a:moveTo>
                  <a:cubicBezTo>
                    <a:pt x="373" y="0"/>
                    <a:pt x="337" y="8"/>
                    <a:pt x="299" y="26"/>
                  </a:cubicBezTo>
                  <a:cubicBezTo>
                    <a:pt x="0" y="152"/>
                    <a:pt x="0" y="874"/>
                    <a:pt x="503" y="1000"/>
                  </a:cubicBezTo>
                  <a:lnTo>
                    <a:pt x="739" y="277"/>
                  </a:lnTo>
                  <a:cubicBezTo>
                    <a:pt x="739" y="277"/>
                    <a:pt x="612" y="0"/>
                    <a:pt x="407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77;p68">
              <a:extLst>
                <a:ext uri="{FF2B5EF4-FFF2-40B4-BE49-F238E27FC236}">
                  <a16:creationId xmlns:a16="http://schemas.microsoft.com/office/drawing/2014/main" id="{E8AD980D-9EA4-48BB-8456-7AEC2E83FE8E}"/>
                </a:ext>
              </a:extLst>
            </p:cNvPr>
            <p:cNvSpPr/>
            <p:nvPr/>
          </p:nvSpPr>
          <p:spPr>
            <a:xfrm>
              <a:off x="-2516875" y="4854150"/>
              <a:ext cx="36175" cy="25975"/>
            </a:xfrm>
            <a:custGeom>
              <a:avLst/>
              <a:gdLst/>
              <a:ahLst/>
              <a:cxnLst/>
              <a:rect l="l" t="t" r="r" b="b"/>
              <a:pathLst>
                <a:path w="1447" h="1039" extrusionOk="0">
                  <a:moveTo>
                    <a:pt x="1" y="1"/>
                  </a:moveTo>
                  <a:cubicBezTo>
                    <a:pt x="1" y="1"/>
                    <a:pt x="260" y="1038"/>
                    <a:pt x="839" y="1038"/>
                  </a:cubicBezTo>
                  <a:cubicBezTo>
                    <a:pt x="848" y="1038"/>
                    <a:pt x="856" y="1038"/>
                    <a:pt x="865" y="1038"/>
                  </a:cubicBezTo>
                  <a:cubicBezTo>
                    <a:pt x="1438" y="1023"/>
                    <a:pt x="1446" y="138"/>
                    <a:pt x="1000" y="138"/>
                  </a:cubicBezTo>
                  <a:cubicBezTo>
                    <a:pt x="982" y="138"/>
                    <a:pt x="963" y="139"/>
                    <a:pt x="943" y="142"/>
                  </a:cubicBezTo>
                  <a:cubicBezTo>
                    <a:pt x="880" y="151"/>
                    <a:pt x="818" y="154"/>
                    <a:pt x="756" y="154"/>
                  </a:cubicBezTo>
                  <a:cubicBezTo>
                    <a:pt x="355" y="1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78;p68">
              <a:extLst>
                <a:ext uri="{FF2B5EF4-FFF2-40B4-BE49-F238E27FC236}">
                  <a16:creationId xmlns:a16="http://schemas.microsoft.com/office/drawing/2014/main" id="{62142AE1-1D04-4B75-9B27-3DF778836EFF}"/>
                </a:ext>
              </a:extLst>
            </p:cNvPr>
            <p:cNvSpPr/>
            <p:nvPr/>
          </p:nvSpPr>
          <p:spPr>
            <a:xfrm>
              <a:off x="-2625275" y="5117925"/>
              <a:ext cx="222725" cy="191650"/>
            </a:xfrm>
            <a:custGeom>
              <a:avLst/>
              <a:gdLst/>
              <a:ahLst/>
              <a:cxnLst/>
              <a:rect l="l" t="t" r="r" b="b"/>
              <a:pathLst>
                <a:path w="8909" h="7666" extrusionOk="0">
                  <a:moveTo>
                    <a:pt x="1487" y="1"/>
                  </a:moveTo>
                  <a:cubicBezTo>
                    <a:pt x="1377" y="1"/>
                    <a:pt x="1306" y="17"/>
                    <a:pt x="1289" y="55"/>
                  </a:cubicBezTo>
                  <a:cubicBezTo>
                    <a:pt x="0" y="2254"/>
                    <a:pt x="6269" y="3417"/>
                    <a:pt x="6269" y="3417"/>
                  </a:cubicBezTo>
                  <a:cubicBezTo>
                    <a:pt x="6803" y="5302"/>
                    <a:pt x="8107" y="7659"/>
                    <a:pt x="8107" y="7659"/>
                  </a:cubicBezTo>
                  <a:cubicBezTo>
                    <a:pt x="8160" y="7663"/>
                    <a:pt x="8210" y="7665"/>
                    <a:pt x="8259" y="7665"/>
                  </a:cubicBezTo>
                  <a:cubicBezTo>
                    <a:pt x="8573" y="7665"/>
                    <a:pt x="8800" y="7572"/>
                    <a:pt x="8909" y="7313"/>
                  </a:cubicBezTo>
                  <a:cubicBezTo>
                    <a:pt x="8909" y="7313"/>
                    <a:pt x="8154" y="3103"/>
                    <a:pt x="7212" y="2191"/>
                  </a:cubicBezTo>
                  <a:cubicBezTo>
                    <a:pt x="6253" y="1280"/>
                    <a:pt x="3960" y="526"/>
                    <a:pt x="3960" y="526"/>
                  </a:cubicBezTo>
                  <a:cubicBezTo>
                    <a:pt x="3229" y="321"/>
                    <a:pt x="1975" y="1"/>
                    <a:pt x="1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79;p68">
              <a:extLst>
                <a:ext uri="{FF2B5EF4-FFF2-40B4-BE49-F238E27FC236}">
                  <a16:creationId xmlns:a16="http://schemas.microsoft.com/office/drawing/2014/main" id="{9475A5F6-13EC-4A2C-88B8-6A99EB5F0065}"/>
                </a:ext>
              </a:extLst>
            </p:cNvPr>
            <p:cNvSpPr/>
            <p:nvPr/>
          </p:nvSpPr>
          <p:spPr>
            <a:xfrm>
              <a:off x="-2668150" y="5142050"/>
              <a:ext cx="54675" cy="42850"/>
            </a:xfrm>
            <a:custGeom>
              <a:avLst/>
              <a:gdLst/>
              <a:ahLst/>
              <a:cxnLst/>
              <a:rect l="l" t="t" r="r" b="b"/>
              <a:pathLst>
                <a:path w="2187" h="1714" extrusionOk="0">
                  <a:moveTo>
                    <a:pt x="1181" y="1"/>
                  </a:moveTo>
                  <a:cubicBezTo>
                    <a:pt x="1181" y="1"/>
                    <a:pt x="757" y="661"/>
                    <a:pt x="490" y="818"/>
                  </a:cubicBezTo>
                  <a:cubicBezTo>
                    <a:pt x="191" y="975"/>
                    <a:pt x="81" y="1101"/>
                    <a:pt x="129" y="1101"/>
                  </a:cubicBezTo>
                  <a:cubicBezTo>
                    <a:pt x="172" y="1101"/>
                    <a:pt x="507" y="941"/>
                    <a:pt x="561" y="916"/>
                  </a:cubicBezTo>
                  <a:lnTo>
                    <a:pt x="561" y="916"/>
                  </a:lnTo>
                  <a:cubicBezTo>
                    <a:pt x="301" y="1042"/>
                    <a:pt x="1" y="1400"/>
                    <a:pt x="91" y="1400"/>
                  </a:cubicBezTo>
                  <a:cubicBezTo>
                    <a:pt x="93" y="1400"/>
                    <a:pt x="95" y="1399"/>
                    <a:pt x="97" y="1399"/>
                  </a:cubicBezTo>
                  <a:cubicBezTo>
                    <a:pt x="129" y="1383"/>
                    <a:pt x="615" y="1117"/>
                    <a:pt x="616" y="1116"/>
                  </a:cubicBezTo>
                  <a:lnTo>
                    <a:pt x="616" y="1116"/>
                  </a:lnTo>
                  <a:cubicBezTo>
                    <a:pt x="172" y="1377"/>
                    <a:pt x="151" y="1584"/>
                    <a:pt x="219" y="1584"/>
                  </a:cubicBezTo>
                  <a:cubicBezTo>
                    <a:pt x="233" y="1584"/>
                    <a:pt x="251" y="1575"/>
                    <a:pt x="270" y="1556"/>
                  </a:cubicBezTo>
                  <a:cubicBezTo>
                    <a:pt x="380" y="1446"/>
                    <a:pt x="835" y="1242"/>
                    <a:pt x="836" y="1242"/>
                  </a:cubicBezTo>
                  <a:lnTo>
                    <a:pt x="836" y="1242"/>
                  </a:lnTo>
                  <a:cubicBezTo>
                    <a:pt x="663" y="1336"/>
                    <a:pt x="207" y="1713"/>
                    <a:pt x="427" y="1713"/>
                  </a:cubicBezTo>
                  <a:cubicBezTo>
                    <a:pt x="631" y="1713"/>
                    <a:pt x="1605" y="912"/>
                    <a:pt x="1747" y="896"/>
                  </a:cubicBezTo>
                  <a:cubicBezTo>
                    <a:pt x="1750" y="896"/>
                    <a:pt x="1753" y="895"/>
                    <a:pt x="1755" y="895"/>
                  </a:cubicBezTo>
                  <a:cubicBezTo>
                    <a:pt x="1845" y="895"/>
                    <a:pt x="1374" y="1431"/>
                    <a:pt x="1596" y="1431"/>
                  </a:cubicBezTo>
                  <a:cubicBezTo>
                    <a:pt x="1599" y="1431"/>
                    <a:pt x="1602" y="1431"/>
                    <a:pt x="1605" y="1431"/>
                  </a:cubicBezTo>
                  <a:cubicBezTo>
                    <a:pt x="1841" y="1399"/>
                    <a:pt x="2124" y="975"/>
                    <a:pt x="2155" y="739"/>
                  </a:cubicBezTo>
                  <a:cubicBezTo>
                    <a:pt x="2187" y="519"/>
                    <a:pt x="1857" y="79"/>
                    <a:pt x="1857" y="79"/>
                  </a:cubicBezTo>
                  <a:lnTo>
                    <a:pt x="118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80;p68">
              <a:extLst>
                <a:ext uri="{FF2B5EF4-FFF2-40B4-BE49-F238E27FC236}">
                  <a16:creationId xmlns:a16="http://schemas.microsoft.com/office/drawing/2014/main" id="{FECF416C-A627-463A-A675-404941D0B1B2}"/>
                </a:ext>
              </a:extLst>
            </p:cNvPr>
            <p:cNvSpPr/>
            <p:nvPr/>
          </p:nvSpPr>
          <p:spPr>
            <a:xfrm>
              <a:off x="-2638625" y="4950375"/>
              <a:ext cx="45575" cy="194800"/>
            </a:xfrm>
            <a:custGeom>
              <a:avLst/>
              <a:gdLst/>
              <a:ahLst/>
              <a:cxnLst/>
              <a:rect l="l" t="t" r="r" b="b"/>
              <a:pathLst>
                <a:path w="1823" h="7792" extrusionOk="0">
                  <a:moveTo>
                    <a:pt x="1477" y="1"/>
                  </a:moveTo>
                  <a:cubicBezTo>
                    <a:pt x="1477" y="1"/>
                    <a:pt x="377" y="2106"/>
                    <a:pt x="126" y="4306"/>
                  </a:cubicBezTo>
                  <a:lnTo>
                    <a:pt x="0" y="7652"/>
                  </a:lnTo>
                  <a:cubicBezTo>
                    <a:pt x="0" y="7652"/>
                    <a:pt x="61" y="7791"/>
                    <a:pt x="325" y="7791"/>
                  </a:cubicBezTo>
                  <a:cubicBezTo>
                    <a:pt x="416" y="7791"/>
                    <a:pt x="531" y="7775"/>
                    <a:pt x="676" y="7731"/>
                  </a:cubicBezTo>
                  <a:lnTo>
                    <a:pt x="1069" y="4636"/>
                  </a:lnTo>
                  <a:lnTo>
                    <a:pt x="1493" y="2892"/>
                  </a:lnTo>
                  <a:cubicBezTo>
                    <a:pt x="1493" y="2892"/>
                    <a:pt x="1823" y="975"/>
                    <a:pt x="147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81;p68">
              <a:extLst>
                <a:ext uri="{FF2B5EF4-FFF2-40B4-BE49-F238E27FC236}">
                  <a16:creationId xmlns:a16="http://schemas.microsoft.com/office/drawing/2014/main" id="{FE7383F9-3B25-4FCD-995E-E46B057DB4C0}"/>
                </a:ext>
              </a:extLst>
            </p:cNvPr>
            <p:cNvSpPr/>
            <p:nvPr/>
          </p:nvSpPr>
          <p:spPr>
            <a:xfrm>
              <a:off x="-2889625" y="5391075"/>
              <a:ext cx="319750" cy="81325"/>
            </a:xfrm>
            <a:custGeom>
              <a:avLst/>
              <a:gdLst/>
              <a:ahLst/>
              <a:cxnLst/>
              <a:rect l="l" t="t" r="r" b="b"/>
              <a:pathLst>
                <a:path w="12790" h="3253" extrusionOk="0">
                  <a:moveTo>
                    <a:pt x="6395" y="1"/>
                  </a:moveTo>
                  <a:cubicBezTo>
                    <a:pt x="2860" y="1"/>
                    <a:pt x="1" y="723"/>
                    <a:pt x="1" y="1619"/>
                  </a:cubicBezTo>
                  <a:cubicBezTo>
                    <a:pt x="1" y="2530"/>
                    <a:pt x="2860" y="3253"/>
                    <a:pt x="6395" y="3253"/>
                  </a:cubicBezTo>
                  <a:cubicBezTo>
                    <a:pt x="9930" y="3253"/>
                    <a:pt x="12790" y="2530"/>
                    <a:pt x="12790" y="1619"/>
                  </a:cubicBezTo>
                  <a:cubicBezTo>
                    <a:pt x="12790" y="723"/>
                    <a:pt x="9930" y="1"/>
                    <a:pt x="6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82;p68">
              <a:extLst>
                <a:ext uri="{FF2B5EF4-FFF2-40B4-BE49-F238E27FC236}">
                  <a16:creationId xmlns:a16="http://schemas.microsoft.com/office/drawing/2014/main" id="{79C2BE5D-CE8E-455F-BA0E-03A84A3A634B}"/>
                </a:ext>
              </a:extLst>
            </p:cNvPr>
            <p:cNvSpPr/>
            <p:nvPr/>
          </p:nvSpPr>
          <p:spPr>
            <a:xfrm>
              <a:off x="-2860550" y="5097650"/>
              <a:ext cx="91925" cy="131650"/>
            </a:xfrm>
            <a:custGeom>
              <a:avLst/>
              <a:gdLst/>
              <a:ahLst/>
              <a:cxnLst/>
              <a:rect l="l" t="t" r="r" b="b"/>
              <a:pathLst>
                <a:path w="3677" h="5266" extrusionOk="0">
                  <a:moveTo>
                    <a:pt x="1957" y="0"/>
                  </a:moveTo>
                  <a:cubicBezTo>
                    <a:pt x="854" y="0"/>
                    <a:pt x="237" y="1080"/>
                    <a:pt x="268" y="2280"/>
                  </a:cubicBezTo>
                  <a:cubicBezTo>
                    <a:pt x="283" y="3002"/>
                    <a:pt x="63" y="4526"/>
                    <a:pt x="1" y="4966"/>
                  </a:cubicBezTo>
                  <a:cubicBezTo>
                    <a:pt x="580" y="5139"/>
                    <a:pt x="1106" y="5266"/>
                    <a:pt x="1721" y="5266"/>
                  </a:cubicBezTo>
                  <a:cubicBezTo>
                    <a:pt x="2056" y="5266"/>
                    <a:pt x="2418" y="5228"/>
                    <a:pt x="2829" y="5139"/>
                  </a:cubicBezTo>
                  <a:cubicBezTo>
                    <a:pt x="2986" y="4573"/>
                    <a:pt x="3567" y="2720"/>
                    <a:pt x="3661" y="1855"/>
                  </a:cubicBezTo>
                  <a:cubicBezTo>
                    <a:pt x="3677" y="1635"/>
                    <a:pt x="3614" y="1227"/>
                    <a:pt x="3551" y="1023"/>
                  </a:cubicBezTo>
                  <a:cubicBezTo>
                    <a:pt x="3410" y="551"/>
                    <a:pt x="2986" y="33"/>
                    <a:pt x="2027" y="2"/>
                  </a:cubicBezTo>
                  <a:cubicBezTo>
                    <a:pt x="2004" y="1"/>
                    <a:pt x="1980" y="0"/>
                    <a:pt x="1957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83;p68">
              <a:extLst>
                <a:ext uri="{FF2B5EF4-FFF2-40B4-BE49-F238E27FC236}">
                  <a16:creationId xmlns:a16="http://schemas.microsoft.com/office/drawing/2014/main" id="{842DBE59-2293-4DBA-B2AE-B0A45516E4A3}"/>
                </a:ext>
              </a:extLst>
            </p:cNvPr>
            <p:cNvSpPr/>
            <p:nvPr/>
          </p:nvSpPr>
          <p:spPr>
            <a:xfrm>
              <a:off x="-2790250" y="5205700"/>
              <a:ext cx="67200" cy="144950"/>
            </a:xfrm>
            <a:custGeom>
              <a:avLst/>
              <a:gdLst/>
              <a:ahLst/>
              <a:cxnLst/>
              <a:rect l="l" t="t" r="r" b="b"/>
              <a:pathLst>
                <a:path w="2688" h="5798" extrusionOk="0">
                  <a:moveTo>
                    <a:pt x="1" y="0"/>
                  </a:moveTo>
                  <a:lnTo>
                    <a:pt x="1" y="2467"/>
                  </a:lnTo>
                  <a:cubicBezTo>
                    <a:pt x="1" y="2467"/>
                    <a:pt x="1635" y="5185"/>
                    <a:pt x="2200" y="5797"/>
                  </a:cubicBezTo>
                  <a:cubicBezTo>
                    <a:pt x="2420" y="5797"/>
                    <a:pt x="2687" y="5687"/>
                    <a:pt x="2687" y="5405"/>
                  </a:cubicBezTo>
                  <a:cubicBezTo>
                    <a:pt x="786" y="28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84;p68">
              <a:extLst>
                <a:ext uri="{FF2B5EF4-FFF2-40B4-BE49-F238E27FC236}">
                  <a16:creationId xmlns:a16="http://schemas.microsoft.com/office/drawing/2014/main" id="{9A9E042C-91A6-4313-AB08-DB0329356033}"/>
                </a:ext>
              </a:extLst>
            </p:cNvPr>
            <p:cNvSpPr/>
            <p:nvPr/>
          </p:nvSpPr>
          <p:spPr>
            <a:xfrm>
              <a:off x="-2817350" y="5337250"/>
              <a:ext cx="203500" cy="94300"/>
            </a:xfrm>
            <a:custGeom>
              <a:avLst/>
              <a:gdLst/>
              <a:ahLst/>
              <a:cxnLst/>
              <a:rect l="l" t="t" r="r" b="b"/>
              <a:pathLst>
                <a:path w="8140" h="3772" extrusionOk="0">
                  <a:moveTo>
                    <a:pt x="3760" y="0"/>
                  </a:moveTo>
                  <a:cubicBezTo>
                    <a:pt x="2441" y="0"/>
                    <a:pt x="331" y="944"/>
                    <a:pt x="331" y="944"/>
                  </a:cubicBezTo>
                  <a:cubicBezTo>
                    <a:pt x="1" y="1289"/>
                    <a:pt x="331" y="1981"/>
                    <a:pt x="456" y="2012"/>
                  </a:cubicBezTo>
                  <a:cubicBezTo>
                    <a:pt x="634" y="2069"/>
                    <a:pt x="833" y="2094"/>
                    <a:pt x="1043" y="2094"/>
                  </a:cubicBezTo>
                  <a:cubicBezTo>
                    <a:pt x="2334" y="2094"/>
                    <a:pt x="4054" y="1164"/>
                    <a:pt x="4054" y="1164"/>
                  </a:cubicBezTo>
                  <a:cubicBezTo>
                    <a:pt x="5405" y="2452"/>
                    <a:pt x="7605" y="3772"/>
                    <a:pt x="7605" y="3772"/>
                  </a:cubicBezTo>
                  <a:cubicBezTo>
                    <a:pt x="7935" y="3615"/>
                    <a:pt x="8139" y="3410"/>
                    <a:pt x="8092" y="3112"/>
                  </a:cubicBezTo>
                  <a:cubicBezTo>
                    <a:pt x="8092" y="3112"/>
                    <a:pt x="5421" y="347"/>
                    <a:pt x="4211" y="48"/>
                  </a:cubicBezTo>
                  <a:cubicBezTo>
                    <a:pt x="4077" y="15"/>
                    <a:pt x="3924" y="0"/>
                    <a:pt x="376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85;p68">
              <a:extLst>
                <a:ext uri="{FF2B5EF4-FFF2-40B4-BE49-F238E27FC236}">
                  <a16:creationId xmlns:a16="http://schemas.microsoft.com/office/drawing/2014/main" id="{F636FDEC-38FA-4B72-99AB-37ED3CA3E88A}"/>
                </a:ext>
              </a:extLst>
            </p:cNvPr>
            <p:cNvSpPr/>
            <p:nvPr/>
          </p:nvSpPr>
          <p:spPr>
            <a:xfrm>
              <a:off x="-2628025" y="5394675"/>
              <a:ext cx="53450" cy="50625"/>
            </a:xfrm>
            <a:custGeom>
              <a:avLst/>
              <a:gdLst/>
              <a:ahLst/>
              <a:cxnLst/>
              <a:rect l="l" t="t" r="r" b="b"/>
              <a:pathLst>
                <a:path w="2138" h="2025" extrusionOk="0">
                  <a:moveTo>
                    <a:pt x="1697" y="0"/>
                  </a:moveTo>
                  <a:cubicBezTo>
                    <a:pt x="1637" y="0"/>
                    <a:pt x="1574" y="9"/>
                    <a:pt x="1509" y="29"/>
                  </a:cubicBezTo>
                  <a:cubicBezTo>
                    <a:pt x="1163" y="139"/>
                    <a:pt x="1022" y="626"/>
                    <a:pt x="503" y="783"/>
                  </a:cubicBezTo>
                  <a:cubicBezTo>
                    <a:pt x="503" y="783"/>
                    <a:pt x="519" y="941"/>
                    <a:pt x="0" y="1475"/>
                  </a:cubicBezTo>
                  <a:cubicBezTo>
                    <a:pt x="0" y="1475"/>
                    <a:pt x="32" y="1553"/>
                    <a:pt x="142" y="1648"/>
                  </a:cubicBezTo>
                  <a:cubicBezTo>
                    <a:pt x="252" y="1726"/>
                    <a:pt x="645" y="2025"/>
                    <a:pt x="645" y="2025"/>
                  </a:cubicBezTo>
                  <a:lnTo>
                    <a:pt x="2137" y="155"/>
                  </a:lnTo>
                  <a:cubicBezTo>
                    <a:pt x="2137" y="155"/>
                    <a:pt x="1951" y="0"/>
                    <a:pt x="16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86;p68">
              <a:extLst>
                <a:ext uri="{FF2B5EF4-FFF2-40B4-BE49-F238E27FC236}">
                  <a16:creationId xmlns:a16="http://schemas.microsoft.com/office/drawing/2014/main" id="{CEEFE288-32B2-4556-BDC0-348121D7EF1E}"/>
                </a:ext>
              </a:extLst>
            </p:cNvPr>
            <p:cNvSpPr/>
            <p:nvPr/>
          </p:nvSpPr>
          <p:spPr>
            <a:xfrm>
              <a:off x="-2835025" y="5179675"/>
              <a:ext cx="26350" cy="31875"/>
            </a:xfrm>
            <a:custGeom>
              <a:avLst/>
              <a:gdLst/>
              <a:ahLst/>
              <a:cxnLst/>
              <a:rect l="l" t="t" r="r" b="b"/>
              <a:pathLst>
                <a:path w="1054" h="1275" extrusionOk="0">
                  <a:moveTo>
                    <a:pt x="163" y="0"/>
                  </a:moveTo>
                  <a:cubicBezTo>
                    <a:pt x="131" y="0"/>
                    <a:pt x="102" y="6"/>
                    <a:pt x="79" y="20"/>
                  </a:cubicBezTo>
                  <a:lnTo>
                    <a:pt x="64" y="177"/>
                  </a:lnTo>
                  <a:lnTo>
                    <a:pt x="1" y="884"/>
                  </a:lnTo>
                  <a:lnTo>
                    <a:pt x="1" y="978"/>
                  </a:lnTo>
                  <a:lnTo>
                    <a:pt x="1" y="1010"/>
                  </a:lnTo>
                  <a:cubicBezTo>
                    <a:pt x="1" y="1010"/>
                    <a:pt x="174" y="1151"/>
                    <a:pt x="394" y="1230"/>
                  </a:cubicBezTo>
                  <a:cubicBezTo>
                    <a:pt x="476" y="1254"/>
                    <a:pt x="568" y="1275"/>
                    <a:pt x="659" y="1275"/>
                  </a:cubicBezTo>
                  <a:cubicBezTo>
                    <a:pt x="741" y="1275"/>
                    <a:pt x="822" y="1258"/>
                    <a:pt x="896" y="1214"/>
                  </a:cubicBezTo>
                  <a:lnTo>
                    <a:pt x="959" y="931"/>
                  </a:lnTo>
                  <a:lnTo>
                    <a:pt x="1006" y="617"/>
                  </a:lnTo>
                  <a:lnTo>
                    <a:pt x="1053" y="334"/>
                  </a:lnTo>
                  <a:cubicBezTo>
                    <a:pt x="1053" y="334"/>
                    <a:pt x="975" y="303"/>
                    <a:pt x="865" y="255"/>
                  </a:cubicBezTo>
                  <a:cubicBezTo>
                    <a:pt x="739" y="208"/>
                    <a:pt x="598" y="130"/>
                    <a:pt x="441" y="67"/>
                  </a:cubicBezTo>
                  <a:cubicBezTo>
                    <a:pt x="341" y="34"/>
                    <a:pt x="241" y="0"/>
                    <a:pt x="16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87;p68">
              <a:extLst>
                <a:ext uri="{FF2B5EF4-FFF2-40B4-BE49-F238E27FC236}">
                  <a16:creationId xmlns:a16="http://schemas.microsoft.com/office/drawing/2014/main" id="{683946F5-EAD2-406A-A27D-FE6FB62B2C9A}"/>
                </a:ext>
              </a:extLst>
            </p:cNvPr>
            <p:cNvSpPr/>
            <p:nvPr/>
          </p:nvSpPr>
          <p:spPr>
            <a:xfrm>
              <a:off x="-2827950" y="5184075"/>
              <a:ext cx="19275" cy="18900"/>
            </a:xfrm>
            <a:custGeom>
              <a:avLst/>
              <a:gdLst/>
              <a:ahLst/>
              <a:cxnLst/>
              <a:rect l="l" t="t" r="r" b="b"/>
              <a:pathLst>
                <a:path w="771" h="756" extrusionOk="0">
                  <a:moveTo>
                    <a:pt x="1" y="1"/>
                  </a:moveTo>
                  <a:cubicBezTo>
                    <a:pt x="1" y="1"/>
                    <a:pt x="268" y="614"/>
                    <a:pt x="676" y="755"/>
                  </a:cubicBezTo>
                  <a:lnTo>
                    <a:pt x="770" y="158"/>
                  </a:lnTo>
                  <a:cubicBezTo>
                    <a:pt x="770" y="158"/>
                    <a:pt x="692" y="127"/>
                    <a:pt x="582" y="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88;p68">
              <a:extLst>
                <a:ext uri="{FF2B5EF4-FFF2-40B4-BE49-F238E27FC236}">
                  <a16:creationId xmlns:a16="http://schemas.microsoft.com/office/drawing/2014/main" id="{41AF71F7-940B-4027-BEB3-4C5AAD17D2A3}"/>
                </a:ext>
              </a:extLst>
            </p:cNvPr>
            <p:cNvSpPr/>
            <p:nvPr/>
          </p:nvSpPr>
          <p:spPr>
            <a:xfrm>
              <a:off x="-2840125" y="5129500"/>
              <a:ext cx="67200" cy="66450"/>
            </a:xfrm>
            <a:custGeom>
              <a:avLst/>
              <a:gdLst/>
              <a:ahLst/>
              <a:cxnLst/>
              <a:rect l="l" t="t" r="r" b="b"/>
              <a:pathLst>
                <a:path w="2688" h="2658" extrusionOk="0">
                  <a:moveTo>
                    <a:pt x="503" y="0"/>
                  </a:moveTo>
                  <a:cubicBezTo>
                    <a:pt x="268" y="94"/>
                    <a:pt x="142" y="409"/>
                    <a:pt x="79" y="754"/>
                  </a:cubicBezTo>
                  <a:cubicBezTo>
                    <a:pt x="16" y="1053"/>
                    <a:pt x="1" y="1351"/>
                    <a:pt x="1" y="1587"/>
                  </a:cubicBezTo>
                  <a:cubicBezTo>
                    <a:pt x="1" y="1807"/>
                    <a:pt x="1" y="1964"/>
                    <a:pt x="1" y="1964"/>
                  </a:cubicBezTo>
                  <a:cubicBezTo>
                    <a:pt x="1" y="1964"/>
                    <a:pt x="32" y="1995"/>
                    <a:pt x="79" y="2027"/>
                  </a:cubicBezTo>
                  <a:cubicBezTo>
                    <a:pt x="126" y="2074"/>
                    <a:pt x="189" y="2121"/>
                    <a:pt x="268" y="2184"/>
                  </a:cubicBezTo>
                  <a:cubicBezTo>
                    <a:pt x="362" y="2247"/>
                    <a:pt x="488" y="2325"/>
                    <a:pt x="629" y="2404"/>
                  </a:cubicBezTo>
                  <a:cubicBezTo>
                    <a:pt x="802" y="2498"/>
                    <a:pt x="1006" y="2577"/>
                    <a:pt x="1210" y="2624"/>
                  </a:cubicBezTo>
                  <a:cubicBezTo>
                    <a:pt x="1320" y="2646"/>
                    <a:pt x="1429" y="2657"/>
                    <a:pt x="1538" y="2657"/>
                  </a:cubicBezTo>
                  <a:cubicBezTo>
                    <a:pt x="1665" y="2657"/>
                    <a:pt x="1791" y="2642"/>
                    <a:pt x="1917" y="2608"/>
                  </a:cubicBezTo>
                  <a:cubicBezTo>
                    <a:pt x="2514" y="2420"/>
                    <a:pt x="2656" y="1414"/>
                    <a:pt x="2671" y="707"/>
                  </a:cubicBezTo>
                  <a:cubicBezTo>
                    <a:pt x="2671" y="691"/>
                    <a:pt x="2671" y="676"/>
                    <a:pt x="2671" y="644"/>
                  </a:cubicBezTo>
                  <a:cubicBezTo>
                    <a:pt x="2687" y="393"/>
                    <a:pt x="2671" y="189"/>
                    <a:pt x="2671" y="94"/>
                  </a:cubicBezTo>
                  <a:cubicBezTo>
                    <a:pt x="2656" y="47"/>
                    <a:pt x="2656" y="16"/>
                    <a:pt x="2656" y="16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89;p68">
              <a:extLst>
                <a:ext uri="{FF2B5EF4-FFF2-40B4-BE49-F238E27FC236}">
                  <a16:creationId xmlns:a16="http://schemas.microsoft.com/office/drawing/2014/main" id="{857D4A13-725D-4655-82F5-693A1E7FCB69}"/>
                </a:ext>
              </a:extLst>
            </p:cNvPr>
            <p:cNvSpPr/>
            <p:nvPr/>
          </p:nvSpPr>
          <p:spPr>
            <a:xfrm>
              <a:off x="-2840125" y="5169150"/>
              <a:ext cx="9450" cy="18500"/>
            </a:xfrm>
            <a:custGeom>
              <a:avLst/>
              <a:gdLst/>
              <a:ahLst/>
              <a:cxnLst/>
              <a:rect l="l" t="t" r="r" b="b"/>
              <a:pathLst>
                <a:path w="378" h="740" extrusionOk="0">
                  <a:moveTo>
                    <a:pt x="1" y="1"/>
                  </a:moveTo>
                  <a:cubicBezTo>
                    <a:pt x="1" y="221"/>
                    <a:pt x="1" y="378"/>
                    <a:pt x="1" y="378"/>
                  </a:cubicBezTo>
                  <a:cubicBezTo>
                    <a:pt x="1" y="378"/>
                    <a:pt x="158" y="708"/>
                    <a:pt x="205" y="739"/>
                  </a:cubicBezTo>
                  <a:cubicBezTo>
                    <a:pt x="378" y="614"/>
                    <a:pt x="158" y="95"/>
                    <a:pt x="158" y="9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90;p68">
              <a:extLst>
                <a:ext uri="{FF2B5EF4-FFF2-40B4-BE49-F238E27FC236}">
                  <a16:creationId xmlns:a16="http://schemas.microsoft.com/office/drawing/2014/main" id="{0BFD284B-3AB6-419B-A676-7CFE9F53D231}"/>
                </a:ext>
              </a:extLst>
            </p:cNvPr>
            <p:cNvSpPr/>
            <p:nvPr/>
          </p:nvSpPr>
          <p:spPr>
            <a:xfrm>
              <a:off x="-2849475" y="5148350"/>
              <a:ext cx="18800" cy="25950"/>
            </a:xfrm>
            <a:custGeom>
              <a:avLst/>
              <a:gdLst/>
              <a:ahLst/>
              <a:cxnLst/>
              <a:rect l="l" t="t" r="r" b="b"/>
              <a:pathLst>
                <a:path w="752" h="1038" extrusionOk="0">
                  <a:moveTo>
                    <a:pt x="440" y="1"/>
                  </a:moveTo>
                  <a:cubicBezTo>
                    <a:pt x="390" y="1"/>
                    <a:pt x="336" y="18"/>
                    <a:pt x="280" y="63"/>
                  </a:cubicBezTo>
                  <a:cubicBezTo>
                    <a:pt x="0" y="281"/>
                    <a:pt x="121" y="1037"/>
                    <a:pt x="657" y="1037"/>
                  </a:cubicBezTo>
                  <a:cubicBezTo>
                    <a:pt x="662" y="1037"/>
                    <a:pt x="668" y="1037"/>
                    <a:pt x="673" y="1037"/>
                  </a:cubicBezTo>
                  <a:lnTo>
                    <a:pt x="752" y="220"/>
                  </a:lnTo>
                  <a:cubicBezTo>
                    <a:pt x="752" y="220"/>
                    <a:pt x="618" y="1"/>
                    <a:pt x="440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91;p68">
              <a:extLst>
                <a:ext uri="{FF2B5EF4-FFF2-40B4-BE49-F238E27FC236}">
                  <a16:creationId xmlns:a16="http://schemas.microsoft.com/office/drawing/2014/main" id="{B19D4B66-53A5-479F-A75B-EFD90061671C}"/>
                </a:ext>
              </a:extLst>
            </p:cNvPr>
            <p:cNvSpPr/>
            <p:nvPr/>
          </p:nvSpPr>
          <p:spPr>
            <a:xfrm>
              <a:off x="-2838150" y="5129100"/>
              <a:ext cx="64825" cy="29975"/>
            </a:xfrm>
            <a:custGeom>
              <a:avLst/>
              <a:gdLst/>
              <a:ahLst/>
              <a:cxnLst/>
              <a:rect l="l" t="t" r="r" b="b"/>
              <a:pathLst>
                <a:path w="2593" h="1199" extrusionOk="0">
                  <a:moveTo>
                    <a:pt x="424" y="0"/>
                  </a:moveTo>
                  <a:cubicBezTo>
                    <a:pt x="189" y="110"/>
                    <a:pt x="63" y="425"/>
                    <a:pt x="0" y="770"/>
                  </a:cubicBezTo>
                  <a:cubicBezTo>
                    <a:pt x="267" y="786"/>
                    <a:pt x="346" y="1179"/>
                    <a:pt x="409" y="1194"/>
                  </a:cubicBezTo>
                  <a:cubicBezTo>
                    <a:pt x="422" y="1197"/>
                    <a:pt x="435" y="1199"/>
                    <a:pt x="447" y="1199"/>
                  </a:cubicBezTo>
                  <a:cubicBezTo>
                    <a:pt x="707" y="1199"/>
                    <a:pt x="707" y="582"/>
                    <a:pt x="707" y="582"/>
                  </a:cubicBezTo>
                  <a:cubicBezTo>
                    <a:pt x="2184" y="566"/>
                    <a:pt x="2577" y="330"/>
                    <a:pt x="2592" y="95"/>
                  </a:cubicBezTo>
                  <a:cubicBezTo>
                    <a:pt x="2577" y="48"/>
                    <a:pt x="2577" y="32"/>
                    <a:pt x="2577" y="3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92;p68">
              <a:extLst>
                <a:ext uri="{FF2B5EF4-FFF2-40B4-BE49-F238E27FC236}">
                  <a16:creationId xmlns:a16="http://schemas.microsoft.com/office/drawing/2014/main" id="{87C33E94-2A09-40C9-A03A-E32E1124160F}"/>
                </a:ext>
              </a:extLst>
            </p:cNvPr>
            <p:cNvSpPr/>
            <p:nvPr/>
          </p:nvSpPr>
          <p:spPr>
            <a:xfrm>
              <a:off x="-2840525" y="5129500"/>
              <a:ext cx="23600" cy="74650"/>
            </a:xfrm>
            <a:custGeom>
              <a:avLst/>
              <a:gdLst/>
              <a:ahLst/>
              <a:cxnLst/>
              <a:rect l="l" t="t" r="r" b="b"/>
              <a:pathLst>
                <a:path w="944" h="2986" extrusionOk="0">
                  <a:moveTo>
                    <a:pt x="519" y="0"/>
                  </a:moveTo>
                  <a:cubicBezTo>
                    <a:pt x="284" y="94"/>
                    <a:pt x="158" y="409"/>
                    <a:pt x="95" y="754"/>
                  </a:cubicBezTo>
                  <a:cubicBezTo>
                    <a:pt x="32" y="1053"/>
                    <a:pt x="17" y="1351"/>
                    <a:pt x="17" y="1587"/>
                  </a:cubicBezTo>
                  <a:cubicBezTo>
                    <a:pt x="1" y="1807"/>
                    <a:pt x="17" y="1964"/>
                    <a:pt x="17" y="1964"/>
                  </a:cubicBezTo>
                  <a:cubicBezTo>
                    <a:pt x="17" y="1964"/>
                    <a:pt x="48" y="1995"/>
                    <a:pt x="95" y="2027"/>
                  </a:cubicBezTo>
                  <a:cubicBezTo>
                    <a:pt x="142" y="2074"/>
                    <a:pt x="205" y="2121"/>
                    <a:pt x="284" y="2184"/>
                  </a:cubicBezTo>
                  <a:lnTo>
                    <a:pt x="221" y="2985"/>
                  </a:lnTo>
                  <a:cubicBezTo>
                    <a:pt x="425" y="2938"/>
                    <a:pt x="614" y="2655"/>
                    <a:pt x="645" y="2404"/>
                  </a:cubicBezTo>
                  <a:cubicBezTo>
                    <a:pt x="645" y="2294"/>
                    <a:pt x="661" y="2184"/>
                    <a:pt x="676" y="2074"/>
                  </a:cubicBezTo>
                  <a:cubicBezTo>
                    <a:pt x="771" y="1084"/>
                    <a:pt x="944" y="79"/>
                    <a:pt x="944" y="79"/>
                  </a:cubicBezTo>
                  <a:cubicBezTo>
                    <a:pt x="944" y="79"/>
                    <a:pt x="928" y="32"/>
                    <a:pt x="89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93;p68">
              <a:extLst>
                <a:ext uri="{FF2B5EF4-FFF2-40B4-BE49-F238E27FC236}">
                  <a16:creationId xmlns:a16="http://schemas.microsoft.com/office/drawing/2014/main" id="{99E97180-9739-449B-B2D0-944C1B0DAD89}"/>
                </a:ext>
              </a:extLst>
            </p:cNvPr>
            <p:cNvSpPr/>
            <p:nvPr/>
          </p:nvSpPr>
          <p:spPr>
            <a:xfrm>
              <a:off x="-2873900" y="5361800"/>
              <a:ext cx="230575" cy="85075"/>
            </a:xfrm>
            <a:custGeom>
              <a:avLst/>
              <a:gdLst/>
              <a:ahLst/>
              <a:cxnLst/>
              <a:rect l="l" t="t" r="r" b="b"/>
              <a:pathLst>
                <a:path w="9223" h="3403" extrusionOk="0">
                  <a:moveTo>
                    <a:pt x="3826" y="0"/>
                  </a:moveTo>
                  <a:cubicBezTo>
                    <a:pt x="2357" y="0"/>
                    <a:pt x="393" y="166"/>
                    <a:pt x="393" y="166"/>
                  </a:cubicBezTo>
                  <a:cubicBezTo>
                    <a:pt x="126" y="606"/>
                    <a:pt x="0" y="2208"/>
                    <a:pt x="1037" y="2334"/>
                  </a:cubicBezTo>
                  <a:cubicBezTo>
                    <a:pt x="1112" y="2343"/>
                    <a:pt x="1191" y="2347"/>
                    <a:pt x="1273" y="2347"/>
                  </a:cubicBezTo>
                  <a:cubicBezTo>
                    <a:pt x="2652" y="2347"/>
                    <a:pt x="4934" y="1172"/>
                    <a:pt x="4934" y="1172"/>
                  </a:cubicBezTo>
                  <a:cubicBezTo>
                    <a:pt x="6410" y="2318"/>
                    <a:pt x="8736" y="3402"/>
                    <a:pt x="8736" y="3402"/>
                  </a:cubicBezTo>
                  <a:cubicBezTo>
                    <a:pt x="9050" y="3214"/>
                    <a:pt x="9223" y="2994"/>
                    <a:pt x="9160" y="2696"/>
                  </a:cubicBezTo>
                  <a:cubicBezTo>
                    <a:pt x="9160" y="2696"/>
                    <a:pt x="6206" y="213"/>
                    <a:pt x="4965" y="56"/>
                  </a:cubicBezTo>
                  <a:cubicBezTo>
                    <a:pt x="4678" y="16"/>
                    <a:pt x="4275" y="0"/>
                    <a:pt x="382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94;p68">
              <a:extLst>
                <a:ext uri="{FF2B5EF4-FFF2-40B4-BE49-F238E27FC236}">
                  <a16:creationId xmlns:a16="http://schemas.microsoft.com/office/drawing/2014/main" id="{7C903C56-4600-465C-8EE3-4932BE033A56}"/>
                </a:ext>
              </a:extLst>
            </p:cNvPr>
            <p:cNvSpPr/>
            <p:nvPr/>
          </p:nvSpPr>
          <p:spPr>
            <a:xfrm>
              <a:off x="-2656300" y="5405775"/>
              <a:ext cx="49900" cy="53275"/>
            </a:xfrm>
            <a:custGeom>
              <a:avLst/>
              <a:gdLst/>
              <a:ahLst/>
              <a:cxnLst/>
              <a:rect l="l" t="t" r="r" b="b"/>
              <a:pathLst>
                <a:path w="1996" h="2131" extrusionOk="0">
                  <a:moveTo>
                    <a:pt x="1603" y="0"/>
                  </a:moveTo>
                  <a:cubicBezTo>
                    <a:pt x="1524" y="0"/>
                    <a:pt x="1438" y="15"/>
                    <a:pt x="1351" y="57"/>
                  </a:cubicBezTo>
                  <a:cubicBezTo>
                    <a:pt x="1021" y="198"/>
                    <a:pt x="927" y="701"/>
                    <a:pt x="424" y="905"/>
                  </a:cubicBezTo>
                  <a:cubicBezTo>
                    <a:pt x="424" y="905"/>
                    <a:pt x="456" y="1062"/>
                    <a:pt x="0" y="1643"/>
                  </a:cubicBezTo>
                  <a:cubicBezTo>
                    <a:pt x="0" y="1643"/>
                    <a:pt x="32" y="1722"/>
                    <a:pt x="157" y="1801"/>
                  </a:cubicBezTo>
                  <a:cubicBezTo>
                    <a:pt x="267" y="1879"/>
                    <a:pt x="692" y="2131"/>
                    <a:pt x="692" y="2131"/>
                  </a:cubicBezTo>
                  <a:lnTo>
                    <a:pt x="1996" y="120"/>
                  </a:lnTo>
                  <a:cubicBezTo>
                    <a:pt x="1996" y="120"/>
                    <a:pt x="1825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95;p68">
              <a:extLst>
                <a:ext uri="{FF2B5EF4-FFF2-40B4-BE49-F238E27FC236}">
                  <a16:creationId xmlns:a16="http://schemas.microsoft.com/office/drawing/2014/main" id="{4BFCD283-9E5B-4A81-A65C-25BD7947878B}"/>
                </a:ext>
              </a:extLst>
            </p:cNvPr>
            <p:cNvSpPr/>
            <p:nvPr/>
          </p:nvSpPr>
          <p:spPr>
            <a:xfrm>
              <a:off x="-2871550" y="5203325"/>
              <a:ext cx="97825" cy="173450"/>
            </a:xfrm>
            <a:custGeom>
              <a:avLst/>
              <a:gdLst/>
              <a:ahLst/>
              <a:cxnLst/>
              <a:rect l="l" t="t" r="r" b="b"/>
              <a:pathLst>
                <a:path w="3913" h="6938" extrusionOk="0">
                  <a:moveTo>
                    <a:pt x="1587" y="1"/>
                  </a:moveTo>
                  <a:lnTo>
                    <a:pt x="959" y="236"/>
                  </a:lnTo>
                  <a:lnTo>
                    <a:pt x="346" y="488"/>
                  </a:lnTo>
                  <a:cubicBezTo>
                    <a:pt x="346" y="488"/>
                    <a:pt x="95" y="1917"/>
                    <a:pt x="32" y="4148"/>
                  </a:cubicBezTo>
                  <a:cubicBezTo>
                    <a:pt x="1" y="4903"/>
                    <a:pt x="126" y="6144"/>
                    <a:pt x="174" y="6866"/>
                  </a:cubicBezTo>
                  <a:cubicBezTo>
                    <a:pt x="479" y="6914"/>
                    <a:pt x="751" y="6938"/>
                    <a:pt x="1010" y="6938"/>
                  </a:cubicBezTo>
                  <a:cubicBezTo>
                    <a:pt x="1776" y="6938"/>
                    <a:pt x="2432" y="6731"/>
                    <a:pt x="3536" y="6332"/>
                  </a:cubicBezTo>
                  <a:cubicBezTo>
                    <a:pt x="3284" y="5594"/>
                    <a:pt x="3127" y="5075"/>
                    <a:pt x="3174" y="4211"/>
                  </a:cubicBezTo>
                  <a:cubicBezTo>
                    <a:pt x="3174" y="4211"/>
                    <a:pt x="3221" y="3740"/>
                    <a:pt x="3316" y="3441"/>
                  </a:cubicBezTo>
                  <a:cubicBezTo>
                    <a:pt x="3316" y="3394"/>
                    <a:pt x="3331" y="3363"/>
                    <a:pt x="3347" y="3347"/>
                  </a:cubicBezTo>
                  <a:cubicBezTo>
                    <a:pt x="3347" y="3331"/>
                    <a:pt x="3347" y="3316"/>
                    <a:pt x="3347" y="3316"/>
                  </a:cubicBezTo>
                  <a:cubicBezTo>
                    <a:pt x="3363" y="3269"/>
                    <a:pt x="3394" y="3253"/>
                    <a:pt x="3410" y="3221"/>
                  </a:cubicBezTo>
                  <a:cubicBezTo>
                    <a:pt x="3426" y="3206"/>
                    <a:pt x="3426" y="3206"/>
                    <a:pt x="3426" y="3190"/>
                  </a:cubicBezTo>
                  <a:cubicBezTo>
                    <a:pt x="3598" y="3017"/>
                    <a:pt x="3913" y="2860"/>
                    <a:pt x="3646" y="2106"/>
                  </a:cubicBezTo>
                  <a:cubicBezTo>
                    <a:pt x="3300" y="1179"/>
                    <a:pt x="3253" y="79"/>
                    <a:pt x="3253" y="79"/>
                  </a:cubicBezTo>
                  <a:lnTo>
                    <a:pt x="2876" y="64"/>
                  </a:lnTo>
                  <a:lnTo>
                    <a:pt x="2656" y="48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96;p68">
              <a:extLst>
                <a:ext uri="{FF2B5EF4-FFF2-40B4-BE49-F238E27FC236}">
                  <a16:creationId xmlns:a16="http://schemas.microsoft.com/office/drawing/2014/main" id="{4F42C951-B8B8-4333-885A-FE80A4DC7DEB}"/>
                </a:ext>
              </a:extLst>
            </p:cNvPr>
            <p:cNvSpPr/>
            <p:nvPr/>
          </p:nvSpPr>
          <p:spPr>
            <a:xfrm>
              <a:off x="-2831475" y="5283450"/>
              <a:ext cx="45575" cy="11425"/>
            </a:xfrm>
            <a:custGeom>
              <a:avLst/>
              <a:gdLst/>
              <a:ahLst/>
              <a:cxnLst/>
              <a:rect l="l" t="t" r="r" b="b"/>
              <a:pathLst>
                <a:path w="1823" h="457" extrusionOk="0">
                  <a:moveTo>
                    <a:pt x="1823" y="1"/>
                  </a:moveTo>
                  <a:cubicBezTo>
                    <a:pt x="1670" y="77"/>
                    <a:pt x="1024" y="363"/>
                    <a:pt x="119" y="363"/>
                  </a:cubicBezTo>
                  <a:cubicBezTo>
                    <a:pt x="95" y="363"/>
                    <a:pt x="71" y="363"/>
                    <a:pt x="47" y="362"/>
                  </a:cubicBezTo>
                  <a:cubicBezTo>
                    <a:pt x="16" y="362"/>
                    <a:pt x="0" y="378"/>
                    <a:pt x="0" y="409"/>
                  </a:cubicBezTo>
                  <a:cubicBezTo>
                    <a:pt x="0" y="425"/>
                    <a:pt x="16" y="456"/>
                    <a:pt x="47" y="456"/>
                  </a:cubicBezTo>
                  <a:lnTo>
                    <a:pt x="142" y="456"/>
                  </a:lnTo>
                  <a:cubicBezTo>
                    <a:pt x="911" y="456"/>
                    <a:pt x="1477" y="252"/>
                    <a:pt x="1744" y="142"/>
                  </a:cubicBezTo>
                  <a:cubicBezTo>
                    <a:pt x="1744" y="126"/>
                    <a:pt x="1744" y="111"/>
                    <a:pt x="1744" y="111"/>
                  </a:cubicBezTo>
                  <a:cubicBezTo>
                    <a:pt x="1760" y="79"/>
                    <a:pt x="1791" y="48"/>
                    <a:pt x="1807" y="16"/>
                  </a:cubicBezTo>
                  <a:cubicBezTo>
                    <a:pt x="1807" y="16"/>
                    <a:pt x="1823" y="1"/>
                    <a:pt x="1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97;p68">
              <a:extLst>
                <a:ext uri="{FF2B5EF4-FFF2-40B4-BE49-F238E27FC236}">
                  <a16:creationId xmlns:a16="http://schemas.microsoft.com/office/drawing/2014/main" id="{AE4FA7D0-21D7-41F4-9206-AA41D9D3F809}"/>
                </a:ext>
              </a:extLst>
            </p:cNvPr>
            <p:cNvSpPr/>
            <p:nvPr/>
          </p:nvSpPr>
          <p:spPr>
            <a:xfrm>
              <a:off x="-2847575" y="5203325"/>
              <a:ext cx="42425" cy="28700"/>
            </a:xfrm>
            <a:custGeom>
              <a:avLst/>
              <a:gdLst/>
              <a:ahLst/>
              <a:cxnLst/>
              <a:rect l="l" t="t" r="r" b="b"/>
              <a:pathLst>
                <a:path w="1697" h="1148" extrusionOk="0">
                  <a:moveTo>
                    <a:pt x="628" y="1"/>
                  </a:moveTo>
                  <a:lnTo>
                    <a:pt x="0" y="252"/>
                  </a:lnTo>
                  <a:cubicBezTo>
                    <a:pt x="124" y="501"/>
                    <a:pt x="525" y="1148"/>
                    <a:pt x="1125" y="1148"/>
                  </a:cubicBezTo>
                  <a:cubicBezTo>
                    <a:pt x="1133" y="1148"/>
                    <a:pt x="1140" y="1148"/>
                    <a:pt x="1147" y="1148"/>
                  </a:cubicBezTo>
                  <a:cubicBezTo>
                    <a:pt x="1650" y="1132"/>
                    <a:pt x="1650" y="456"/>
                    <a:pt x="1697" y="64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98;p68">
              <a:extLst>
                <a:ext uri="{FF2B5EF4-FFF2-40B4-BE49-F238E27FC236}">
                  <a16:creationId xmlns:a16="http://schemas.microsoft.com/office/drawing/2014/main" id="{A4A0609C-B5C0-479D-AF68-C311CAA47094}"/>
                </a:ext>
              </a:extLst>
            </p:cNvPr>
            <p:cNvSpPr/>
            <p:nvPr/>
          </p:nvSpPr>
          <p:spPr>
            <a:xfrm>
              <a:off x="-2876650" y="5215500"/>
              <a:ext cx="125325" cy="143400"/>
            </a:xfrm>
            <a:custGeom>
              <a:avLst/>
              <a:gdLst/>
              <a:ahLst/>
              <a:cxnLst/>
              <a:rect l="l" t="t" r="r" b="b"/>
              <a:pathLst>
                <a:path w="5013" h="5736" extrusionOk="0">
                  <a:moveTo>
                    <a:pt x="550" y="1"/>
                  </a:moveTo>
                  <a:cubicBezTo>
                    <a:pt x="550" y="1"/>
                    <a:pt x="0" y="488"/>
                    <a:pt x="330" y="1949"/>
                  </a:cubicBezTo>
                  <a:cubicBezTo>
                    <a:pt x="645" y="3410"/>
                    <a:pt x="1996" y="4761"/>
                    <a:pt x="1996" y="4761"/>
                  </a:cubicBezTo>
                  <a:cubicBezTo>
                    <a:pt x="1996" y="4761"/>
                    <a:pt x="3818" y="5672"/>
                    <a:pt x="4635" y="5735"/>
                  </a:cubicBezTo>
                  <a:lnTo>
                    <a:pt x="5012" y="5311"/>
                  </a:lnTo>
                  <a:cubicBezTo>
                    <a:pt x="4227" y="4871"/>
                    <a:pt x="2561" y="3897"/>
                    <a:pt x="2561" y="3897"/>
                  </a:cubicBezTo>
                  <a:cubicBezTo>
                    <a:pt x="2561" y="3897"/>
                    <a:pt x="1619" y="2750"/>
                    <a:pt x="55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99;p68">
              <a:extLst>
                <a:ext uri="{FF2B5EF4-FFF2-40B4-BE49-F238E27FC236}">
                  <a16:creationId xmlns:a16="http://schemas.microsoft.com/office/drawing/2014/main" id="{02165F61-1835-4C03-868A-74EEDBBF0D0A}"/>
                </a:ext>
              </a:extLst>
            </p:cNvPr>
            <p:cNvSpPr/>
            <p:nvPr/>
          </p:nvSpPr>
          <p:spPr>
            <a:xfrm>
              <a:off x="-2810275" y="5347825"/>
              <a:ext cx="144575" cy="24075"/>
            </a:xfrm>
            <a:custGeom>
              <a:avLst/>
              <a:gdLst/>
              <a:ahLst/>
              <a:cxnLst/>
              <a:rect l="l" t="t" r="r" b="b"/>
              <a:pathLst>
                <a:path w="5783" h="963" extrusionOk="0">
                  <a:moveTo>
                    <a:pt x="5559" y="0"/>
                  </a:moveTo>
                  <a:cubicBezTo>
                    <a:pt x="5550" y="0"/>
                    <a:pt x="5540" y="1"/>
                    <a:pt x="5531" y="2"/>
                  </a:cubicBezTo>
                  <a:lnTo>
                    <a:pt x="221" y="537"/>
                  </a:lnTo>
                  <a:cubicBezTo>
                    <a:pt x="95" y="537"/>
                    <a:pt x="1" y="647"/>
                    <a:pt x="16" y="772"/>
                  </a:cubicBezTo>
                  <a:cubicBezTo>
                    <a:pt x="31" y="887"/>
                    <a:pt x="124" y="963"/>
                    <a:pt x="224" y="963"/>
                  </a:cubicBezTo>
                  <a:cubicBezTo>
                    <a:pt x="233" y="963"/>
                    <a:pt x="243" y="962"/>
                    <a:pt x="252" y="961"/>
                  </a:cubicBezTo>
                  <a:lnTo>
                    <a:pt x="5562" y="427"/>
                  </a:lnTo>
                  <a:cubicBezTo>
                    <a:pt x="5688" y="427"/>
                    <a:pt x="5782" y="317"/>
                    <a:pt x="5766" y="191"/>
                  </a:cubicBezTo>
                  <a:cubicBezTo>
                    <a:pt x="5752" y="76"/>
                    <a:pt x="5659" y="0"/>
                    <a:pt x="55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00;p68">
              <a:extLst>
                <a:ext uri="{FF2B5EF4-FFF2-40B4-BE49-F238E27FC236}">
                  <a16:creationId xmlns:a16="http://schemas.microsoft.com/office/drawing/2014/main" id="{14B744C8-942E-4808-8D8E-160F6F04DF43}"/>
                </a:ext>
              </a:extLst>
            </p:cNvPr>
            <p:cNvSpPr/>
            <p:nvPr/>
          </p:nvSpPr>
          <p:spPr>
            <a:xfrm>
              <a:off x="-2783175" y="5290925"/>
              <a:ext cx="146925" cy="78575"/>
            </a:xfrm>
            <a:custGeom>
              <a:avLst/>
              <a:gdLst/>
              <a:ahLst/>
              <a:cxnLst/>
              <a:rect l="l" t="t" r="r" b="b"/>
              <a:pathLst>
                <a:path w="5877" h="3143" extrusionOk="0">
                  <a:moveTo>
                    <a:pt x="5877" y="0"/>
                  </a:moveTo>
                  <a:lnTo>
                    <a:pt x="1179" y="456"/>
                  </a:lnTo>
                  <a:lnTo>
                    <a:pt x="1" y="3142"/>
                  </a:lnTo>
                  <a:lnTo>
                    <a:pt x="1" y="3142"/>
                  </a:lnTo>
                  <a:lnTo>
                    <a:pt x="4698" y="2687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01;p68">
              <a:extLst>
                <a:ext uri="{FF2B5EF4-FFF2-40B4-BE49-F238E27FC236}">
                  <a16:creationId xmlns:a16="http://schemas.microsoft.com/office/drawing/2014/main" id="{5EB5B995-FF18-4018-8DE1-93A5CF120DCF}"/>
                </a:ext>
              </a:extLst>
            </p:cNvPr>
            <p:cNvSpPr/>
            <p:nvPr/>
          </p:nvSpPr>
          <p:spPr>
            <a:xfrm>
              <a:off x="-2790625" y="5302300"/>
              <a:ext cx="117850" cy="67975"/>
            </a:xfrm>
            <a:custGeom>
              <a:avLst/>
              <a:gdLst/>
              <a:ahLst/>
              <a:cxnLst/>
              <a:rect l="l" t="t" r="r" b="b"/>
              <a:pathLst>
                <a:path w="4714" h="2719" extrusionOk="0">
                  <a:moveTo>
                    <a:pt x="1477" y="1"/>
                  </a:moveTo>
                  <a:lnTo>
                    <a:pt x="1178" y="17"/>
                  </a:lnTo>
                  <a:lnTo>
                    <a:pt x="0" y="2719"/>
                  </a:lnTo>
                  <a:lnTo>
                    <a:pt x="4713" y="2263"/>
                  </a:lnTo>
                  <a:lnTo>
                    <a:pt x="4713" y="2263"/>
                  </a:lnTo>
                  <a:lnTo>
                    <a:pt x="299" y="268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02;p68">
              <a:extLst>
                <a:ext uri="{FF2B5EF4-FFF2-40B4-BE49-F238E27FC236}">
                  <a16:creationId xmlns:a16="http://schemas.microsoft.com/office/drawing/2014/main" id="{7E21D108-2894-4BCB-82BC-BA9E44E40AB7}"/>
                </a:ext>
              </a:extLst>
            </p:cNvPr>
            <p:cNvSpPr/>
            <p:nvPr/>
          </p:nvSpPr>
          <p:spPr>
            <a:xfrm>
              <a:off x="-2716000" y="5322300"/>
              <a:ext cx="15725" cy="15425"/>
            </a:xfrm>
            <a:custGeom>
              <a:avLst/>
              <a:gdLst/>
              <a:ahLst/>
              <a:cxnLst/>
              <a:rect l="l" t="t" r="r" b="b"/>
              <a:pathLst>
                <a:path w="629" h="617" extrusionOk="0">
                  <a:moveTo>
                    <a:pt x="310" y="1"/>
                  </a:moveTo>
                  <a:cubicBezTo>
                    <a:pt x="301" y="1"/>
                    <a:pt x="292" y="1"/>
                    <a:pt x="283" y="2"/>
                  </a:cubicBezTo>
                  <a:cubicBezTo>
                    <a:pt x="110" y="34"/>
                    <a:pt x="0" y="175"/>
                    <a:pt x="16" y="332"/>
                  </a:cubicBezTo>
                  <a:cubicBezTo>
                    <a:pt x="31" y="495"/>
                    <a:pt x="157" y="616"/>
                    <a:pt x="317" y="616"/>
                  </a:cubicBezTo>
                  <a:cubicBezTo>
                    <a:pt x="326" y="616"/>
                    <a:pt x="336" y="616"/>
                    <a:pt x="346" y="615"/>
                  </a:cubicBezTo>
                  <a:cubicBezTo>
                    <a:pt x="503" y="583"/>
                    <a:pt x="629" y="442"/>
                    <a:pt x="613" y="285"/>
                  </a:cubicBezTo>
                  <a:cubicBezTo>
                    <a:pt x="598" y="122"/>
                    <a:pt x="457" y="1"/>
                    <a:pt x="310" y="1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03;p68">
              <a:extLst>
                <a:ext uri="{FF2B5EF4-FFF2-40B4-BE49-F238E27FC236}">
                  <a16:creationId xmlns:a16="http://schemas.microsoft.com/office/drawing/2014/main" id="{74E25A78-E2FC-409A-8547-6192BDCC3D98}"/>
                </a:ext>
              </a:extLst>
            </p:cNvPr>
            <p:cNvSpPr/>
            <p:nvPr/>
          </p:nvSpPr>
          <p:spPr>
            <a:xfrm>
              <a:off x="-2981925" y="4423425"/>
              <a:ext cx="95075" cy="149525"/>
            </a:xfrm>
            <a:custGeom>
              <a:avLst/>
              <a:gdLst/>
              <a:ahLst/>
              <a:cxnLst/>
              <a:rect l="l" t="t" r="r" b="b"/>
              <a:pathLst>
                <a:path w="3803" h="5981" extrusionOk="0">
                  <a:moveTo>
                    <a:pt x="1979" y="1"/>
                  </a:moveTo>
                  <a:cubicBezTo>
                    <a:pt x="1756" y="1"/>
                    <a:pt x="1531" y="16"/>
                    <a:pt x="1321" y="58"/>
                  </a:cubicBezTo>
                  <a:lnTo>
                    <a:pt x="1258" y="58"/>
                  </a:lnTo>
                  <a:lnTo>
                    <a:pt x="1" y="278"/>
                  </a:lnTo>
                  <a:lnTo>
                    <a:pt x="127" y="5981"/>
                  </a:lnTo>
                  <a:lnTo>
                    <a:pt x="3614" y="5981"/>
                  </a:lnTo>
                  <a:lnTo>
                    <a:pt x="3803" y="246"/>
                  </a:lnTo>
                  <a:cubicBezTo>
                    <a:pt x="3803" y="246"/>
                    <a:pt x="3300" y="121"/>
                    <a:pt x="2672" y="42"/>
                  </a:cubicBezTo>
                  <a:lnTo>
                    <a:pt x="2546" y="26"/>
                  </a:lnTo>
                  <a:cubicBezTo>
                    <a:pt x="2364" y="12"/>
                    <a:pt x="2172" y="1"/>
                    <a:pt x="1979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04;p68">
              <a:extLst>
                <a:ext uri="{FF2B5EF4-FFF2-40B4-BE49-F238E27FC236}">
                  <a16:creationId xmlns:a16="http://schemas.microsoft.com/office/drawing/2014/main" id="{F0009673-27B9-49DE-9270-667BE02A0687}"/>
                </a:ext>
              </a:extLst>
            </p:cNvPr>
            <p:cNvSpPr/>
            <p:nvPr/>
          </p:nvSpPr>
          <p:spPr>
            <a:xfrm>
              <a:off x="-2946175" y="4402875"/>
              <a:ext cx="23975" cy="24325"/>
            </a:xfrm>
            <a:custGeom>
              <a:avLst/>
              <a:gdLst/>
              <a:ahLst/>
              <a:cxnLst/>
              <a:rect l="l" t="t" r="r" b="b"/>
              <a:pathLst>
                <a:path w="959" h="973" extrusionOk="0">
                  <a:moveTo>
                    <a:pt x="1" y="0"/>
                  </a:moveTo>
                  <a:lnTo>
                    <a:pt x="1" y="864"/>
                  </a:lnTo>
                  <a:cubicBezTo>
                    <a:pt x="154" y="937"/>
                    <a:pt x="308" y="972"/>
                    <a:pt x="464" y="972"/>
                  </a:cubicBezTo>
                  <a:cubicBezTo>
                    <a:pt x="611" y="972"/>
                    <a:pt x="759" y="941"/>
                    <a:pt x="912" y="880"/>
                  </a:cubicBezTo>
                  <a:cubicBezTo>
                    <a:pt x="928" y="880"/>
                    <a:pt x="943" y="880"/>
                    <a:pt x="959" y="86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05;p68">
              <a:extLst>
                <a:ext uri="{FF2B5EF4-FFF2-40B4-BE49-F238E27FC236}">
                  <a16:creationId xmlns:a16="http://schemas.microsoft.com/office/drawing/2014/main" id="{65EE7E49-1469-4C16-A4FD-83150D7A8592}"/>
                </a:ext>
              </a:extLst>
            </p:cNvPr>
            <p:cNvSpPr/>
            <p:nvPr/>
          </p:nvSpPr>
          <p:spPr>
            <a:xfrm>
              <a:off x="-2946175" y="4408375"/>
              <a:ext cx="23975" cy="16500"/>
            </a:xfrm>
            <a:custGeom>
              <a:avLst/>
              <a:gdLst/>
              <a:ahLst/>
              <a:cxnLst/>
              <a:rect l="l" t="t" r="r" b="b"/>
              <a:pathLst>
                <a:path w="959" h="660" extrusionOk="0">
                  <a:moveTo>
                    <a:pt x="1" y="0"/>
                  </a:moveTo>
                  <a:lnTo>
                    <a:pt x="1" y="314"/>
                  </a:lnTo>
                  <a:cubicBezTo>
                    <a:pt x="221" y="456"/>
                    <a:pt x="550" y="628"/>
                    <a:pt x="912" y="660"/>
                  </a:cubicBezTo>
                  <a:cubicBezTo>
                    <a:pt x="928" y="660"/>
                    <a:pt x="943" y="660"/>
                    <a:pt x="959" y="64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06;p68">
              <a:extLst>
                <a:ext uri="{FF2B5EF4-FFF2-40B4-BE49-F238E27FC236}">
                  <a16:creationId xmlns:a16="http://schemas.microsoft.com/office/drawing/2014/main" id="{176E35D5-FC4D-4A14-BBC0-C9B081E716EE}"/>
                </a:ext>
              </a:extLst>
            </p:cNvPr>
            <p:cNvSpPr/>
            <p:nvPr/>
          </p:nvSpPr>
          <p:spPr>
            <a:xfrm>
              <a:off x="-2974050" y="4360375"/>
              <a:ext cx="14950" cy="28250"/>
            </a:xfrm>
            <a:custGeom>
              <a:avLst/>
              <a:gdLst/>
              <a:ahLst/>
              <a:cxnLst/>
              <a:rect l="l" t="t" r="r" b="b"/>
              <a:pathLst>
                <a:path w="598" h="1130" extrusionOk="0">
                  <a:moveTo>
                    <a:pt x="179" y="0"/>
                  </a:moveTo>
                  <a:cubicBezTo>
                    <a:pt x="0" y="0"/>
                    <a:pt x="6" y="491"/>
                    <a:pt x="142" y="867"/>
                  </a:cubicBezTo>
                  <a:cubicBezTo>
                    <a:pt x="213" y="1083"/>
                    <a:pt x="352" y="1129"/>
                    <a:pt x="457" y="1129"/>
                  </a:cubicBezTo>
                  <a:cubicBezTo>
                    <a:pt x="537" y="1129"/>
                    <a:pt x="597" y="1103"/>
                    <a:pt x="597" y="1103"/>
                  </a:cubicBezTo>
                  <a:lnTo>
                    <a:pt x="519" y="302"/>
                  </a:lnTo>
                  <a:cubicBezTo>
                    <a:pt x="519" y="302"/>
                    <a:pt x="424" y="50"/>
                    <a:pt x="204" y="3"/>
                  </a:cubicBezTo>
                  <a:cubicBezTo>
                    <a:pt x="196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07;p68">
              <a:extLst>
                <a:ext uri="{FF2B5EF4-FFF2-40B4-BE49-F238E27FC236}">
                  <a16:creationId xmlns:a16="http://schemas.microsoft.com/office/drawing/2014/main" id="{9BEAF93C-2CFE-4A34-A957-44C140300D68}"/>
                </a:ext>
              </a:extLst>
            </p:cNvPr>
            <p:cNvSpPr/>
            <p:nvPr/>
          </p:nvSpPr>
          <p:spPr>
            <a:xfrm>
              <a:off x="-2909250" y="4360375"/>
              <a:ext cx="14550" cy="28250"/>
            </a:xfrm>
            <a:custGeom>
              <a:avLst/>
              <a:gdLst/>
              <a:ahLst/>
              <a:cxnLst/>
              <a:rect l="l" t="t" r="r" b="b"/>
              <a:pathLst>
                <a:path w="582" h="1130" extrusionOk="0">
                  <a:moveTo>
                    <a:pt x="403" y="0"/>
                  </a:moveTo>
                  <a:cubicBezTo>
                    <a:pt x="395" y="0"/>
                    <a:pt x="386" y="1"/>
                    <a:pt x="378" y="3"/>
                  </a:cubicBezTo>
                  <a:cubicBezTo>
                    <a:pt x="173" y="50"/>
                    <a:pt x="63" y="302"/>
                    <a:pt x="63" y="302"/>
                  </a:cubicBezTo>
                  <a:lnTo>
                    <a:pt x="0" y="1103"/>
                  </a:lnTo>
                  <a:cubicBezTo>
                    <a:pt x="0" y="1103"/>
                    <a:pt x="58" y="1129"/>
                    <a:pt x="135" y="1129"/>
                  </a:cubicBezTo>
                  <a:cubicBezTo>
                    <a:pt x="238" y="1129"/>
                    <a:pt x="375" y="1083"/>
                    <a:pt x="456" y="867"/>
                  </a:cubicBezTo>
                  <a:cubicBezTo>
                    <a:pt x="576" y="491"/>
                    <a:pt x="582" y="0"/>
                    <a:pt x="40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08;p68">
              <a:extLst>
                <a:ext uri="{FF2B5EF4-FFF2-40B4-BE49-F238E27FC236}">
                  <a16:creationId xmlns:a16="http://schemas.microsoft.com/office/drawing/2014/main" id="{DC9088AB-8329-4905-B167-CA8405A33FE8}"/>
                </a:ext>
              </a:extLst>
            </p:cNvPr>
            <p:cNvSpPr/>
            <p:nvPr/>
          </p:nvSpPr>
          <p:spPr>
            <a:xfrm>
              <a:off x="-2963050" y="4346700"/>
              <a:ext cx="57350" cy="66000"/>
            </a:xfrm>
            <a:custGeom>
              <a:avLst/>
              <a:gdLst/>
              <a:ahLst/>
              <a:cxnLst/>
              <a:rect l="l" t="t" r="r" b="b"/>
              <a:pathLst>
                <a:path w="2294" h="2640" extrusionOk="0">
                  <a:moveTo>
                    <a:pt x="0" y="0"/>
                  </a:moveTo>
                  <a:lnTo>
                    <a:pt x="0" y="1352"/>
                  </a:lnTo>
                  <a:cubicBezTo>
                    <a:pt x="0" y="1949"/>
                    <a:pt x="519" y="2640"/>
                    <a:pt x="1147" y="2640"/>
                  </a:cubicBezTo>
                  <a:cubicBezTo>
                    <a:pt x="1775" y="2640"/>
                    <a:pt x="2294" y="1949"/>
                    <a:pt x="2294" y="1352"/>
                  </a:cubicBezTo>
                  <a:lnTo>
                    <a:pt x="2294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09;p68">
              <a:extLst>
                <a:ext uri="{FF2B5EF4-FFF2-40B4-BE49-F238E27FC236}">
                  <a16:creationId xmlns:a16="http://schemas.microsoft.com/office/drawing/2014/main" id="{CAF47021-159C-423B-B298-E7BB0ACD1424}"/>
                </a:ext>
              </a:extLst>
            </p:cNvPr>
            <p:cNvSpPr/>
            <p:nvPr/>
          </p:nvSpPr>
          <p:spPr>
            <a:xfrm>
              <a:off x="-2972875" y="4316175"/>
              <a:ext cx="78175" cy="55300"/>
            </a:xfrm>
            <a:custGeom>
              <a:avLst/>
              <a:gdLst/>
              <a:ahLst/>
              <a:cxnLst/>
              <a:rect l="l" t="t" r="r" b="b"/>
              <a:pathLst>
                <a:path w="3127" h="2212" extrusionOk="0">
                  <a:moveTo>
                    <a:pt x="1588" y="1"/>
                  </a:moveTo>
                  <a:cubicBezTo>
                    <a:pt x="890" y="1"/>
                    <a:pt x="406" y="296"/>
                    <a:pt x="267" y="562"/>
                  </a:cubicBezTo>
                  <a:cubicBezTo>
                    <a:pt x="110" y="876"/>
                    <a:pt x="267" y="1221"/>
                    <a:pt x="267" y="1221"/>
                  </a:cubicBezTo>
                  <a:cubicBezTo>
                    <a:pt x="0" y="1614"/>
                    <a:pt x="393" y="2211"/>
                    <a:pt x="393" y="2211"/>
                  </a:cubicBezTo>
                  <a:cubicBezTo>
                    <a:pt x="660" y="1944"/>
                    <a:pt x="550" y="1222"/>
                    <a:pt x="550" y="1221"/>
                  </a:cubicBezTo>
                  <a:lnTo>
                    <a:pt x="550" y="1221"/>
                  </a:lnTo>
                  <a:cubicBezTo>
                    <a:pt x="886" y="1363"/>
                    <a:pt x="1251" y="1407"/>
                    <a:pt x="1575" y="1407"/>
                  </a:cubicBezTo>
                  <a:cubicBezTo>
                    <a:pt x="2116" y="1407"/>
                    <a:pt x="2545" y="1284"/>
                    <a:pt x="2545" y="1284"/>
                  </a:cubicBezTo>
                  <a:lnTo>
                    <a:pt x="2545" y="1284"/>
                  </a:lnTo>
                  <a:cubicBezTo>
                    <a:pt x="2467" y="1913"/>
                    <a:pt x="2687" y="2211"/>
                    <a:pt x="2687" y="2211"/>
                  </a:cubicBezTo>
                  <a:cubicBezTo>
                    <a:pt x="3064" y="1630"/>
                    <a:pt x="2813" y="1174"/>
                    <a:pt x="2813" y="1174"/>
                  </a:cubicBezTo>
                  <a:cubicBezTo>
                    <a:pt x="2938" y="970"/>
                    <a:pt x="3127" y="247"/>
                    <a:pt x="2137" y="59"/>
                  </a:cubicBezTo>
                  <a:cubicBezTo>
                    <a:pt x="1942" y="19"/>
                    <a:pt x="1759" y="1"/>
                    <a:pt x="158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10;p68">
              <a:extLst>
                <a:ext uri="{FF2B5EF4-FFF2-40B4-BE49-F238E27FC236}">
                  <a16:creationId xmlns:a16="http://schemas.microsoft.com/office/drawing/2014/main" id="{4CDBC096-50E7-4CF2-BDC9-8C8D1E3D0083}"/>
                </a:ext>
              </a:extLst>
            </p:cNvPr>
            <p:cNvSpPr/>
            <p:nvPr/>
          </p:nvSpPr>
          <p:spPr>
            <a:xfrm>
              <a:off x="-3012950" y="4430350"/>
              <a:ext cx="40875" cy="76225"/>
            </a:xfrm>
            <a:custGeom>
              <a:avLst/>
              <a:gdLst/>
              <a:ahLst/>
              <a:cxnLst/>
              <a:rect l="l" t="t" r="r" b="b"/>
              <a:pathLst>
                <a:path w="1635" h="3049" extrusionOk="0">
                  <a:moveTo>
                    <a:pt x="1242" y="1"/>
                  </a:moveTo>
                  <a:cubicBezTo>
                    <a:pt x="1242" y="1"/>
                    <a:pt x="331" y="1273"/>
                    <a:pt x="1" y="2373"/>
                  </a:cubicBezTo>
                  <a:cubicBezTo>
                    <a:pt x="1" y="2373"/>
                    <a:pt x="456" y="2923"/>
                    <a:pt x="786" y="3049"/>
                  </a:cubicBezTo>
                  <a:lnTo>
                    <a:pt x="1352" y="1525"/>
                  </a:lnTo>
                  <a:cubicBezTo>
                    <a:pt x="1352" y="1525"/>
                    <a:pt x="1635" y="629"/>
                    <a:pt x="1242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11;p68">
              <a:extLst>
                <a:ext uri="{FF2B5EF4-FFF2-40B4-BE49-F238E27FC236}">
                  <a16:creationId xmlns:a16="http://schemas.microsoft.com/office/drawing/2014/main" id="{7634DC6D-A2A0-4F6A-A4C1-9D7707F2CEE6}"/>
                </a:ext>
              </a:extLst>
            </p:cNvPr>
            <p:cNvSpPr/>
            <p:nvPr/>
          </p:nvSpPr>
          <p:spPr>
            <a:xfrm>
              <a:off x="-3018825" y="4489675"/>
              <a:ext cx="56175" cy="73850"/>
            </a:xfrm>
            <a:custGeom>
              <a:avLst/>
              <a:gdLst/>
              <a:ahLst/>
              <a:cxnLst/>
              <a:rect l="l" t="t" r="r" b="b"/>
              <a:pathLst>
                <a:path w="2247" h="2954" extrusionOk="0">
                  <a:moveTo>
                    <a:pt x="236" y="0"/>
                  </a:moveTo>
                  <a:lnTo>
                    <a:pt x="63" y="550"/>
                  </a:lnTo>
                  <a:cubicBezTo>
                    <a:pt x="0" y="817"/>
                    <a:pt x="110" y="1116"/>
                    <a:pt x="314" y="1304"/>
                  </a:cubicBezTo>
                  <a:lnTo>
                    <a:pt x="1791" y="2954"/>
                  </a:lnTo>
                  <a:lnTo>
                    <a:pt x="2247" y="2640"/>
                  </a:lnTo>
                  <a:cubicBezTo>
                    <a:pt x="1445" y="1383"/>
                    <a:pt x="1021" y="676"/>
                    <a:pt x="1021" y="676"/>
                  </a:cubicBezTo>
                  <a:cubicBezTo>
                    <a:pt x="833" y="220"/>
                    <a:pt x="236" y="0"/>
                    <a:pt x="236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12;p68">
              <a:extLst>
                <a:ext uri="{FF2B5EF4-FFF2-40B4-BE49-F238E27FC236}">
                  <a16:creationId xmlns:a16="http://schemas.microsoft.com/office/drawing/2014/main" id="{7589B6ED-D38F-449E-9D62-E367F825104A}"/>
                </a:ext>
              </a:extLst>
            </p:cNvPr>
            <p:cNvSpPr/>
            <p:nvPr/>
          </p:nvSpPr>
          <p:spPr>
            <a:xfrm>
              <a:off x="-2896675" y="4429575"/>
              <a:ext cx="41250" cy="76225"/>
            </a:xfrm>
            <a:custGeom>
              <a:avLst/>
              <a:gdLst/>
              <a:ahLst/>
              <a:cxnLst/>
              <a:rect l="l" t="t" r="r" b="b"/>
              <a:pathLst>
                <a:path w="1650" h="3049" extrusionOk="0">
                  <a:moveTo>
                    <a:pt x="409" y="0"/>
                  </a:moveTo>
                  <a:cubicBezTo>
                    <a:pt x="0" y="629"/>
                    <a:pt x="283" y="1556"/>
                    <a:pt x="283" y="1556"/>
                  </a:cubicBezTo>
                  <a:lnTo>
                    <a:pt x="864" y="3048"/>
                  </a:lnTo>
                  <a:cubicBezTo>
                    <a:pt x="1179" y="2923"/>
                    <a:pt x="1650" y="2373"/>
                    <a:pt x="1650" y="2373"/>
                  </a:cubicBezTo>
                  <a:cubicBezTo>
                    <a:pt x="1304" y="1289"/>
                    <a:pt x="409" y="0"/>
                    <a:pt x="40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13;p68">
              <a:extLst>
                <a:ext uri="{FF2B5EF4-FFF2-40B4-BE49-F238E27FC236}">
                  <a16:creationId xmlns:a16="http://schemas.microsoft.com/office/drawing/2014/main" id="{AC491348-00C5-453A-AD62-E9DBF38559C0}"/>
                </a:ext>
              </a:extLst>
            </p:cNvPr>
            <p:cNvSpPr/>
            <p:nvPr/>
          </p:nvSpPr>
          <p:spPr>
            <a:xfrm>
              <a:off x="-2905725" y="4488875"/>
              <a:ext cx="56200" cy="73875"/>
            </a:xfrm>
            <a:custGeom>
              <a:avLst/>
              <a:gdLst/>
              <a:ahLst/>
              <a:cxnLst/>
              <a:rect l="l" t="t" r="r" b="b"/>
              <a:pathLst>
                <a:path w="2248" h="2955" extrusionOk="0">
                  <a:moveTo>
                    <a:pt x="2012" y="1"/>
                  </a:moveTo>
                  <a:cubicBezTo>
                    <a:pt x="2012" y="1"/>
                    <a:pt x="1415" y="221"/>
                    <a:pt x="1226" y="676"/>
                  </a:cubicBezTo>
                  <a:cubicBezTo>
                    <a:pt x="1226" y="676"/>
                    <a:pt x="802" y="1383"/>
                    <a:pt x="1" y="2640"/>
                  </a:cubicBezTo>
                  <a:lnTo>
                    <a:pt x="441" y="2954"/>
                  </a:lnTo>
                  <a:lnTo>
                    <a:pt x="1918" y="1305"/>
                  </a:lnTo>
                  <a:cubicBezTo>
                    <a:pt x="2138" y="1116"/>
                    <a:pt x="2247" y="833"/>
                    <a:pt x="2169" y="551"/>
                  </a:cubicBezTo>
                  <a:lnTo>
                    <a:pt x="2012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14;p68">
              <a:extLst>
                <a:ext uri="{FF2B5EF4-FFF2-40B4-BE49-F238E27FC236}">
                  <a16:creationId xmlns:a16="http://schemas.microsoft.com/office/drawing/2014/main" id="{76ECC334-C524-43E6-A265-0615304C60B3}"/>
                </a:ext>
              </a:extLst>
            </p:cNvPr>
            <p:cNvSpPr/>
            <p:nvPr/>
          </p:nvSpPr>
          <p:spPr>
            <a:xfrm>
              <a:off x="-2934775" y="4559750"/>
              <a:ext cx="60100" cy="188575"/>
            </a:xfrm>
            <a:custGeom>
              <a:avLst/>
              <a:gdLst/>
              <a:ahLst/>
              <a:cxnLst/>
              <a:rect l="l" t="t" r="r" b="b"/>
              <a:pathLst>
                <a:path w="2404" h="7543" extrusionOk="0">
                  <a:moveTo>
                    <a:pt x="1159" y="1"/>
                  </a:moveTo>
                  <a:cubicBezTo>
                    <a:pt x="396" y="1"/>
                    <a:pt x="138" y="915"/>
                    <a:pt x="63" y="1392"/>
                  </a:cubicBezTo>
                  <a:cubicBezTo>
                    <a:pt x="32" y="1518"/>
                    <a:pt x="0" y="1659"/>
                    <a:pt x="16" y="1800"/>
                  </a:cubicBezTo>
                  <a:cubicBezTo>
                    <a:pt x="299" y="4487"/>
                    <a:pt x="582" y="7519"/>
                    <a:pt x="582" y="7519"/>
                  </a:cubicBezTo>
                  <a:cubicBezTo>
                    <a:pt x="723" y="7535"/>
                    <a:pt x="864" y="7543"/>
                    <a:pt x="1000" y="7543"/>
                  </a:cubicBezTo>
                  <a:cubicBezTo>
                    <a:pt x="1135" y="7543"/>
                    <a:pt x="1265" y="7535"/>
                    <a:pt x="1383" y="7519"/>
                  </a:cubicBezTo>
                  <a:lnTo>
                    <a:pt x="2043" y="2287"/>
                  </a:lnTo>
                  <a:cubicBezTo>
                    <a:pt x="2043" y="2287"/>
                    <a:pt x="2404" y="167"/>
                    <a:pt x="1289" y="9"/>
                  </a:cubicBezTo>
                  <a:cubicBezTo>
                    <a:pt x="1244" y="4"/>
                    <a:pt x="1200" y="1"/>
                    <a:pt x="115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15;p68">
              <a:extLst>
                <a:ext uri="{FF2B5EF4-FFF2-40B4-BE49-F238E27FC236}">
                  <a16:creationId xmlns:a16="http://schemas.microsoft.com/office/drawing/2014/main" id="{64F1F9ED-1A83-44AB-BCD5-A5B5CC69A9E1}"/>
                </a:ext>
              </a:extLst>
            </p:cNvPr>
            <p:cNvSpPr/>
            <p:nvPr/>
          </p:nvSpPr>
          <p:spPr>
            <a:xfrm>
              <a:off x="-3018450" y="4558875"/>
              <a:ext cx="100200" cy="59850"/>
            </a:xfrm>
            <a:custGeom>
              <a:avLst/>
              <a:gdLst/>
              <a:ahLst/>
              <a:cxnLst/>
              <a:rect l="l" t="t" r="r" b="b"/>
              <a:pathLst>
                <a:path w="4008" h="2394" extrusionOk="0">
                  <a:moveTo>
                    <a:pt x="344" y="0"/>
                  </a:moveTo>
                  <a:cubicBezTo>
                    <a:pt x="221" y="0"/>
                    <a:pt x="105" y="14"/>
                    <a:pt x="1" y="44"/>
                  </a:cubicBezTo>
                  <a:cubicBezTo>
                    <a:pt x="1" y="44"/>
                    <a:pt x="1053" y="1600"/>
                    <a:pt x="2216" y="2197"/>
                  </a:cubicBezTo>
                  <a:cubicBezTo>
                    <a:pt x="2482" y="2338"/>
                    <a:pt x="2716" y="2394"/>
                    <a:pt x="2920" y="2394"/>
                  </a:cubicBezTo>
                  <a:cubicBezTo>
                    <a:pt x="3668" y="2394"/>
                    <a:pt x="4007" y="1647"/>
                    <a:pt x="4007" y="1647"/>
                  </a:cubicBezTo>
                  <a:cubicBezTo>
                    <a:pt x="4007" y="1647"/>
                    <a:pt x="1688" y="0"/>
                    <a:pt x="34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16;p68">
              <a:extLst>
                <a:ext uri="{FF2B5EF4-FFF2-40B4-BE49-F238E27FC236}">
                  <a16:creationId xmlns:a16="http://schemas.microsoft.com/office/drawing/2014/main" id="{BBAF118D-F444-4F44-BCA1-EA7C66955C4B}"/>
                </a:ext>
              </a:extLst>
            </p:cNvPr>
            <p:cNvSpPr/>
            <p:nvPr/>
          </p:nvSpPr>
          <p:spPr>
            <a:xfrm>
              <a:off x="-2981125" y="4545050"/>
              <a:ext cx="91150" cy="39200"/>
            </a:xfrm>
            <a:custGeom>
              <a:avLst/>
              <a:gdLst/>
              <a:ahLst/>
              <a:cxnLst/>
              <a:rect l="l" t="t" r="r" b="b"/>
              <a:pathLst>
                <a:path w="3646" h="1568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0" y="1242"/>
                    <a:pt x="613" y="1430"/>
                  </a:cubicBezTo>
                  <a:cubicBezTo>
                    <a:pt x="885" y="1521"/>
                    <a:pt x="1394" y="1568"/>
                    <a:pt x="1903" y="1568"/>
                  </a:cubicBezTo>
                  <a:cubicBezTo>
                    <a:pt x="2542" y="1568"/>
                    <a:pt x="3181" y="1493"/>
                    <a:pt x="3347" y="1336"/>
                  </a:cubicBezTo>
                  <a:cubicBezTo>
                    <a:pt x="3645" y="1037"/>
                    <a:pt x="3567" y="48"/>
                    <a:pt x="3567" y="48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17;p68">
              <a:extLst>
                <a:ext uri="{FF2B5EF4-FFF2-40B4-BE49-F238E27FC236}">
                  <a16:creationId xmlns:a16="http://schemas.microsoft.com/office/drawing/2014/main" id="{E3B89250-92F3-4D93-A8AE-5F3A83FBEA7B}"/>
                </a:ext>
              </a:extLst>
            </p:cNvPr>
            <p:cNvSpPr/>
            <p:nvPr/>
          </p:nvSpPr>
          <p:spPr>
            <a:xfrm>
              <a:off x="-2999600" y="4484950"/>
              <a:ext cx="128475" cy="67200"/>
            </a:xfrm>
            <a:custGeom>
              <a:avLst/>
              <a:gdLst/>
              <a:ahLst/>
              <a:cxnLst/>
              <a:rect l="l" t="t" r="r" b="b"/>
              <a:pathLst>
                <a:path w="5139" h="2688" extrusionOk="0">
                  <a:moveTo>
                    <a:pt x="362" y="1"/>
                  </a:moveTo>
                  <a:cubicBezTo>
                    <a:pt x="158" y="1"/>
                    <a:pt x="1" y="173"/>
                    <a:pt x="48" y="378"/>
                  </a:cubicBezTo>
                  <a:lnTo>
                    <a:pt x="441" y="2687"/>
                  </a:lnTo>
                  <a:lnTo>
                    <a:pt x="4714" y="2687"/>
                  </a:lnTo>
                  <a:lnTo>
                    <a:pt x="5107" y="378"/>
                  </a:lnTo>
                  <a:cubicBezTo>
                    <a:pt x="5138" y="173"/>
                    <a:pt x="4981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18;p68">
              <a:extLst>
                <a:ext uri="{FF2B5EF4-FFF2-40B4-BE49-F238E27FC236}">
                  <a16:creationId xmlns:a16="http://schemas.microsoft.com/office/drawing/2014/main" id="{2871DE01-F68C-43E8-9363-D175C8EE362C}"/>
                </a:ext>
              </a:extLst>
            </p:cNvPr>
            <p:cNvSpPr/>
            <p:nvPr/>
          </p:nvSpPr>
          <p:spPr>
            <a:xfrm>
              <a:off x="-2988600" y="4552125"/>
              <a:ext cx="106875" cy="12575"/>
            </a:xfrm>
            <a:custGeom>
              <a:avLst/>
              <a:gdLst/>
              <a:ahLst/>
              <a:cxnLst/>
              <a:rect l="l" t="t" r="r" b="b"/>
              <a:pathLst>
                <a:path w="4275" h="503" extrusionOk="0">
                  <a:moveTo>
                    <a:pt x="1" y="0"/>
                  </a:moveTo>
                  <a:cubicBezTo>
                    <a:pt x="1" y="283"/>
                    <a:pt x="221" y="503"/>
                    <a:pt x="504" y="503"/>
                  </a:cubicBezTo>
                  <a:lnTo>
                    <a:pt x="3771" y="503"/>
                  </a:lnTo>
                  <a:cubicBezTo>
                    <a:pt x="4054" y="503"/>
                    <a:pt x="4274" y="283"/>
                    <a:pt x="42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19;p68">
              <a:extLst>
                <a:ext uri="{FF2B5EF4-FFF2-40B4-BE49-F238E27FC236}">
                  <a16:creationId xmlns:a16="http://schemas.microsoft.com/office/drawing/2014/main" id="{4F8D8A53-113E-4DEF-A999-F0635C300AFD}"/>
                </a:ext>
              </a:extLst>
            </p:cNvPr>
            <p:cNvSpPr/>
            <p:nvPr/>
          </p:nvSpPr>
          <p:spPr>
            <a:xfrm>
              <a:off x="-2943425" y="4511650"/>
              <a:ext cx="18475" cy="18500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62" y="1"/>
                  </a:moveTo>
                  <a:cubicBezTo>
                    <a:pt x="158" y="1"/>
                    <a:pt x="1" y="158"/>
                    <a:pt x="1" y="362"/>
                  </a:cubicBezTo>
                  <a:cubicBezTo>
                    <a:pt x="1" y="567"/>
                    <a:pt x="158" y="739"/>
                    <a:pt x="362" y="739"/>
                  </a:cubicBezTo>
                  <a:cubicBezTo>
                    <a:pt x="566" y="739"/>
                    <a:pt x="739" y="567"/>
                    <a:pt x="739" y="362"/>
                  </a:cubicBezTo>
                  <a:cubicBezTo>
                    <a:pt x="739" y="158"/>
                    <a:pt x="566" y="1"/>
                    <a:pt x="36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20;p68">
              <a:extLst>
                <a:ext uri="{FF2B5EF4-FFF2-40B4-BE49-F238E27FC236}">
                  <a16:creationId xmlns:a16="http://schemas.microsoft.com/office/drawing/2014/main" id="{E8C7076E-A3B1-4353-AA7B-A0A796F0C92D}"/>
                </a:ext>
              </a:extLst>
            </p:cNvPr>
            <p:cNvSpPr/>
            <p:nvPr/>
          </p:nvSpPr>
          <p:spPr>
            <a:xfrm>
              <a:off x="-2871150" y="4590050"/>
              <a:ext cx="52650" cy="32725"/>
            </a:xfrm>
            <a:custGeom>
              <a:avLst/>
              <a:gdLst/>
              <a:ahLst/>
              <a:cxnLst/>
              <a:rect l="l" t="t" r="r" b="b"/>
              <a:pathLst>
                <a:path w="2106" h="1309" extrusionOk="0">
                  <a:moveTo>
                    <a:pt x="1880" y="1"/>
                  </a:moveTo>
                  <a:cubicBezTo>
                    <a:pt x="1754" y="1"/>
                    <a:pt x="1556" y="57"/>
                    <a:pt x="1273" y="86"/>
                  </a:cubicBezTo>
                  <a:cubicBezTo>
                    <a:pt x="1053" y="117"/>
                    <a:pt x="817" y="133"/>
                    <a:pt x="629" y="133"/>
                  </a:cubicBezTo>
                  <a:lnTo>
                    <a:pt x="252" y="133"/>
                  </a:lnTo>
                  <a:lnTo>
                    <a:pt x="0" y="714"/>
                  </a:lnTo>
                  <a:cubicBezTo>
                    <a:pt x="0" y="714"/>
                    <a:pt x="205" y="808"/>
                    <a:pt x="425" y="934"/>
                  </a:cubicBezTo>
                  <a:cubicBezTo>
                    <a:pt x="582" y="1013"/>
                    <a:pt x="755" y="1107"/>
                    <a:pt x="864" y="1185"/>
                  </a:cubicBezTo>
                  <a:cubicBezTo>
                    <a:pt x="995" y="1265"/>
                    <a:pt x="1125" y="1308"/>
                    <a:pt x="1250" y="1308"/>
                  </a:cubicBezTo>
                  <a:cubicBezTo>
                    <a:pt x="1395" y="1308"/>
                    <a:pt x="1532" y="1250"/>
                    <a:pt x="1650" y="1123"/>
                  </a:cubicBezTo>
                  <a:cubicBezTo>
                    <a:pt x="1886" y="903"/>
                    <a:pt x="2106" y="290"/>
                    <a:pt x="2043" y="101"/>
                  </a:cubicBezTo>
                  <a:cubicBezTo>
                    <a:pt x="2018" y="26"/>
                    <a:pt x="1965" y="1"/>
                    <a:pt x="1880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21;p68">
              <a:extLst>
                <a:ext uri="{FF2B5EF4-FFF2-40B4-BE49-F238E27FC236}">
                  <a16:creationId xmlns:a16="http://schemas.microsoft.com/office/drawing/2014/main" id="{7D4B141C-228D-4E56-BD62-76921D239183}"/>
                </a:ext>
              </a:extLst>
            </p:cNvPr>
            <p:cNvSpPr/>
            <p:nvPr/>
          </p:nvSpPr>
          <p:spPr>
            <a:xfrm>
              <a:off x="-3037300" y="4524425"/>
              <a:ext cx="177550" cy="88600"/>
            </a:xfrm>
            <a:custGeom>
              <a:avLst/>
              <a:gdLst/>
              <a:ahLst/>
              <a:cxnLst/>
              <a:rect l="l" t="t" r="r" b="b"/>
              <a:pathLst>
                <a:path w="7102" h="3544" extrusionOk="0">
                  <a:moveTo>
                    <a:pt x="1411" y="0"/>
                  </a:moveTo>
                  <a:cubicBezTo>
                    <a:pt x="1184" y="0"/>
                    <a:pt x="938" y="54"/>
                    <a:pt x="708" y="213"/>
                  </a:cubicBezTo>
                  <a:cubicBezTo>
                    <a:pt x="1" y="715"/>
                    <a:pt x="755" y="1642"/>
                    <a:pt x="1525" y="1957"/>
                  </a:cubicBezTo>
                  <a:cubicBezTo>
                    <a:pt x="2294" y="2271"/>
                    <a:pt x="6882" y="3543"/>
                    <a:pt x="6882" y="3543"/>
                  </a:cubicBezTo>
                  <a:cubicBezTo>
                    <a:pt x="6961" y="3371"/>
                    <a:pt x="7023" y="3072"/>
                    <a:pt x="7102" y="2758"/>
                  </a:cubicBezTo>
                  <a:cubicBezTo>
                    <a:pt x="7102" y="2758"/>
                    <a:pt x="5735" y="1972"/>
                    <a:pt x="4965" y="1485"/>
                  </a:cubicBezTo>
                  <a:cubicBezTo>
                    <a:pt x="3221" y="354"/>
                    <a:pt x="2263" y="228"/>
                    <a:pt x="2263" y="228"/>
                  </a:cubicBezTo>
                  <a:cubicBezTo>
                    <a:pt x="2263" y="228"/>
                    <a:pt x="1878" y="0"/>
                    <a:pt x="1411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22;p68">
              <a:extLst>
                <a:ext uri="{FF2B5EF4-FFF2-40B4-BE49-F238E27FC236}">
                  <a16:creationId xmlns:a16="http://schemas.microsoft.com/office/drawing/2014/main" id="{8EE622FF-A5F8-4C56-B8F4-EDA1373CC863}"/>
                </a:ext>
              </a:extLst>
            </p:cNvPr>
            <p:cNvSpPr/>
            <p:nvPr/>
          </p:nvSpPr>
          <p:spPr>
            <a:xfrm>
              <a:off x="-2921825" y="4747725"/>
              <a:ext cx="47500" cy="53900"/>
            </a:xfrm>
            <a:custGeom>
              <a:avLst/>
              <a:gdLst/>
              <a:ahLst/>
              <a:cxnLst/>
              <a:rect l="l" t="t" r="r" b="b"/>
              <a:pathLst>
                <a:path w="1900" h="2156" extrusionOk="0">
                  <a:moveTo>
                    <a:pt x="64" y="0"/>
                  </a:moveTo>
                  <a:lnTo>
                    <a:pt x="1" y="487"/>
                  </a:lnTo>
                  <a:cubicBezTo>
                    <a:pt x="1" y="487"/>
                    <a:pt x="535" y="2105"/>
                    <a:pt x="1226" y="2153"/>
                  </a:cubicBezTo>
                  <a:cubicBezTo>
                    <a:pt x="1253" y="2155"/>
                    <a:pt x="1279" y="2156"/>
                    <a:pt x="1304" y="2156"/>
                  </a:cubicBezTo>
                  <a:cubicBezTo>
                    <a:pt x="1669" y="2156"/>
                    <a:pt x="1899" y="1939"/>
                    <a:pt x="1635" y="1351"/>
                  </a:cubicBezTo>
                  <a:cubicBezTo>
                    <a:pt x="1336" y="723"/>
                    <a:pt x="865" y="0"/>
                    <a:pt x="865" y="0"/>
                  </a:cubicBezTo>
                  <a:cubicBezTo>
                    <a:pt x="650" y="5"/>
                    <a:pt x="489" y="7"/>
                    <a:pt x="371" y="7"/>
                  </a:cubicBezTo>
                  <a:cubicBezTo>
                    <a:pt x="133" y="7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23;p68">
              <a:extLst>
                <a:ext uri="{FF2B5EF4-FFF2-40B4-BE49-F238E27FC236}">
                  <a16:creationId xmlns:a16="http://schemas.microsoft.com/office/drawing/2014/main" id="{A0F6ECDD-22E0-4102-89FA-667F5828F176}"/>
                </a:ext>
              </a:extLst>
            </p:cNvPr>
            <p:cNvSpPr/>
            <p:nvPr/>
          </p:nvSpPr>
          <p:spPr>
            <a:xfrm>
              <a:off x="-2477200" y="4415475"/>
              <a:ext cx="101750" cy="97775"/>
            </a:xfrm>
            <a:custGeom>
              <a:avLst/>
              <a:gdLst/>
              <a:ahLst/>
              <a:cxnLst/>
              <a:rect l="l" t="t" r="r" b="b"/>
              <a:pathLst>
                <a:path w="4070" h="3911" extrusionOk="0">
                  <a:moveTo>
                    <a:pt x="1861" y="1"/>
                  </a:moveTo>
                  <a:cubicBezTo>
                    <a:pt x="1645" y="1"/>
                    <a:pt x="1422" y="45"/>
                    <a:pt x="1194" y="140"/>
                  </a:cubicBezTo>
                  <a:cubicBezTo>
                    <a:pt x="220" y="564"/>
                    <a:pt x="0" y="1256"/>
                    <a:pt x="48" y="1790"/>
                  </a:cubicBezTo>
                  <a:cubicBezTo>
                    <a:pt x="63" y="2010"/>
                    <a:pt x="205" y="2418"/>
                    <a:pt x="315" y="2607"/>
                  </a:cubicBezTo>
                  <a:cubicBezTo>
                    <a:pt x="425" y="2764"/>
                    <a:pt x="519" y="2905"/>
                    <a:pt x="597" y="3062"/>
                  </a:cubicBezTo>
                  <a:cubicBezTo>
                    <a:pt x="880" y="3502"/>
                    <a:pt x="1320" y="3785"/>
                    <a:pt x="1791" y="3911"/>
                  </a:cubicBezTo>
                  <a:cubicBezTo>
                    <a:pt x="2388" y="3722"/>
                    <a:pt x="2938" y="3424"/>
                    <a:pt x="3457" y="3078"/>
                  </a:cubicBezTo>
                  <a:cubicBezTo>
                    <a:pt x="3693" y="2685"/>
                    <a:pt x="4070" y="2277"/>
                    <a:pt x="3912" y="1821"/>
                  </a:cubicBezTo>
                  <a:cubicBezTo>
                    <a:pt x="3897" y="1806"/>
                    <a:pt x="3897" y="1790"/>
                    <a:pt x="3881" y="1774"/>
                  </a:cubicBezTo>
                  <a:cubicBezTo>
                    <a:pt x="3514" y="750"/>
                    <a:pt x="2751" y="1"/>
                    <a:pt x="186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24;p68">
              <a:extLst>
                <a:ext uri="{FF2B5EF4-FFF2-40B4-BE49-F238E27FC236}">
                  <a16:creationId xmlns:a16="http://schemas.microsoft.com/office/drawing/2014/main" id="{8FB43B55-813B-4B58-A9EA-22DED73A84FD}"/>
                </a:ext>
              </a:extLst>
            </p:cNvPr>
            <p:cNvSpPr/>
            <p:nvPr/>
          </p:nvSpPr>
          <p:spPr>
            <a:xfrm>
              <a:off x="-2444600" y="4383275"/>
              <a:ext cx="66000" cy="58050"/>
            </a:xfrm>
            <a:custGeom>
              <a:avLst/>
              <a:gdLst/>
              <a:ahLst/>
              <a:cxnLst/>
              <a:rect l="l" t="t" r="r" b="b"/>
              <a:pathLst>
                <a:path w="2640" h="2322" extrusionOk="0">
                  <a:moveTo>
                    <a:pt x="1319" y="1"/>
                  </a:moveTo>
                  <a:cubicBezTo>
                    <a:pt x="1168" y="1"/>
                    <a:pt x="1013" y="30"/>
                    <a:pt x="865" y="93"/>
                  </a:cubicBezTo>
                  <a:cubicBezTo>
                    <a:pt x="283" y="328"/>
                    <a:pt x="0" y="1020"/>
                    <a:pt x="236" y="1601"/>
                  </a:cubicBezTo>
                  <a:cubicBezTo>
                    <a:pt x="425" y="2050"/>
                    <a:pt x="863" y="2321"/>
                    <a:pt x="1316" y="2321"/>
                  </a:cubicBezTo>
                  <a:cubicBezTo>
                    <a:pt x="1465" y="2321"/>
                    <a:pt x="1616" y="2292"/>
                    <a:pt x="1760" y="2229"/>
                  </a:cubicBezTo>
                  <a:cubicBezTo>
                    <a:pt x="2357" y="1994"/>
                    <a:pt x="2640" y="1303"/>
                    <a:pt x="2389" y="706"/>
                  </a:cubicBezTo>
                  <a:cubicBezTo>
                    <a:pt x="2212" y="269"/>
                    <a:pt x="1778" y="1"/>
                    <a:pt x="1319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25;p68">
              <a:extLst>
                <a:ext uri="{FF2B5EF4-FFF2-40B4-BE49-F238E27FC236}">
                  <a16:creationId xmlns:a16="http://schemas.microsoft.com/office/drawing/2014/main" id="{6C25347A-EC29-44FD-9039-986EFEE7A8E3}"/>
                </a:ext>
              </a:extLst>
            </p:cNvPr>
            <p:cNvSpPr/>
            <p:nvPr/>
          </p:nvSpPr>
          <p:spPr>
            <a:xfrm>
              <a:off x="-2538475" y="4523250"/>
              <a:ext cx="125725" cy="89775"/>
            </a:xfrm>
            <a:custGeom>
              <a:avLst/>
              <a:gdLst/>
              <a:ahLst/>
              <a:cxnLst/>
              <a:rect l="l" t="t" r="r" b="b"/>
              <a:pathLst>
                <a:path w="5029" h="3591" extrusionOk="0">
                  <a:moveTo>
                    <a:pt x="4419" y="0"/>
                  </a:moveTo>
                  <a:cubicBezTo>
                    <a:pt x="4386" y="0"/>
                    <a:pt x="4354" y="17"/>
                    <a:pt x="4321" y="71"/>
                  </a:cubicBezTo>
                  <a:cubicBezTo>
                    <a:pt x="4227" y="260"/>
                    <a:pt x="4133" y="495"/>
                    <a:pt x="4038" y="715"/>
                  </a:cubicBezTo>
                  <a:cubicBezTo>
                    <a:pt x="3708" y="1391"/>
                    <a:pt x="3457" y="2019"/>
                    <a:pt x="3300" y="2428"/>
                  </a:cubicBezTo>
                  <a:cubicBezTo>
                    <a:pt x="3284" y="2412"/>
                    <a:pt x="2671" y="2161"/>
                    <a:pt x="1807" y="2066"/>
                  </a:cubicBezTo>
                  <a:cubicBezTo>
                    <a:pt x="943" y="1956"/>
                    <a:pt x="252" y="1407"/>
                    <a:pt x="252" y="1407"/>
                  </a:cubicBezTo>
                  <a:lnTo>
                    <a:pt x="1" y="1862"/>
                  </a:lnTo>
                  <a:cubicBezTo>
                    <a:pt x="1" y="1862"/>
                    <a:pt x="1163" y="3292"/>
                    <a:pt x="3740" y="3590"/>
                  </a:cubicBezTo>
                  <a:cubicBezTo>
                    <a:pt x="4148" y="3135"/>
                    <a:pt x="4604" y="2066"/>
                    <a:pt x="4902" y="1187"/>
                  </a:cubicBezTo>
                  <a:cubicBezTo>
                    <a:pt x="5012" y="857"/>
                    <a:pt x="5028" y="652"/>
                    <a:pt x="4918" y="448"/>
                  </a:cubicBezTo>
                  <a:cubicBezTo>
                    <a:pt x="4824" y="260"/>
                    <a:pt x="4667" y="87"/>
                    <a:pt x="4462" y="8"/>
                  </a:cubicBezTo>
                  <a:cubicBezTo>
                    <a:pt x="4448" y="3"/>
                    <a:pt x="4433" y="0"/>
                    <a:pt x="441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26;p68">
              <a:extLst>
                <a:ext uri="{FF2B5EF4-FFF2-40B4-BE49-F238E27FC236}">
                  <a16:creationId xmlns:a16="http://schemas.microsoft.com/office/drawing/2014/main" id="{A9965BE7-9162-4A23-A76A-390B40D2357F}"/>
                </a:ext>
              </a:extLst>
            </p:cNvPr>
            <p:cNvSpPr/>
            <p:nvPr/>
          </p:nvSpPr>
          <p:spPr>
            <a:xfrm>
              <a:off x="-2429675" y="4508075"/>
              <a:ext cx="99800" cy="105350"/>
            </a:xfrm>
            <a:custGeom>
              <a:avLst/>
              <a:gdLst/>
              <a:ahLst/>
              <a:cxnLst/>
              <a:rect l="l" t="t" r="r" b="b"/>
              <a:pathLst>
                <a:path w="3992" h="4214" extrusionOk="0">
                  <a:moveTo>
                    <a:pt x="2023" y="0"/>
                  </a:moveTo>
                  <a:cubicBezTo>
                    <a:pt x="1687" y="0"/>
                    <a:pt x="1364" y="62"/>
                    <a:pt x="1053" y="175"/>
                  </a:cubicBezTo>
                  <a:lnTo>
                    <a:pt x="1037" y="175"/>
                  </a:lnTo>
                  <a:lnTo>
                    <a:pt x="880" y="238"/>
                  </a:lnTo>
                  <a:lnTo>
                    <a:pt x="723" y="301"/>
                  </a:lnTo>
                  <a:lnTo>
                    <a:pt x="0" y="568"/>
                  </a:lnTo>
                  <a:cubicBezTo>
                    <a:pt x="48" y="741"/>
                    <a:pt x="158" y="1291"/>
                    <a:pt x="189" y="1448"/>
                  </a:cubicBezTo>
                  <a:cubicBezTo>
                    <a:pt x="158" y="1809"/>
                    <a:pt x="32" y="2155"/>
                    <a:pt x="189" y="2721"/>
                  </a:cubicBezTo>
                  <a:cubicBezTo>
                    <a:pt x="236" y="2893"/>
                    <a:pt x="315" y="3035"/>
                    <a:pt x="440" y="3286"/>
                  </a:cubicBezTo>
                  <a:lnTo>
                    <a:pt x="472" y="3333"/>
                  </a:lnTo>
                  <a:cubicBezTo>
                    <a:pt x="472" y="3349"/>
                    <a:pt x="472" y="3380"/>
                    <a:pt x="487" y="3396"/>
                  </a:cubicBezTo>
                  <a:cubicBezTo>
                    <a:pt x="566" y="4025"/>
                    <a:pt x="550" y="3695"/>
                    <a:pt x="535" y="4213"/>
                  </a:cubicBezTo>
                  <a:lnTo>
                    <a:pt x="3991" y="4213"/>
                  </a:lnTo>
                  <a:lnTo>
                    <a:pt x="3693" y="144"/>
                  </a:lnTo>
                  <a:lnTo>
                    <a:pt x="2671" y="50"/>
                  </a:lnTo>
                  <a:lnTo>
                    <a:pt x="2498" y="34"/>
                  </a:lnTo>
                  <a:lnTo>
                    <a:pt x="2483" y="34"/>
                  </a:lnTo>
                  <a:lnTo>
                    <a:pt x="2216" y="18"/>
                  </a:lnTo>
                  <a:cubicBezTo>
                    <a:pt x="2184" y="18"/>
                    <a:pt x="2153" y="3"/>
                    <a:pt x="2137" y="3"/>
                  </a:cubicBezTo>
                  <a:cubicBezTo>
                    <a:pt x="2099" y="1"/>
                    <a:pt x="2061" y="0"/>
                    <a:pt x="2023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27;p68">
              <a:extLst>
                <a:ext uri="{FF2B5EF4-FFF2-40B4-BE49-F238E27FC236}">
                  <a16:creationId xmlns:a16="http://schemas.microsoft.com/office/drawing/2014/main" id="{DE6DD784-4FE0-47F4-A55F-9F24AAE29542}"/>
                </a:ext>
              </a:extLst>
            </p:cNvPr>
            <p:cNvSpPr/>
            <p:nvPr/>
          </p:nvSpPr>
          <p:spPr>
            <a:xfrm>
              <a:off x="-2411600" y="4508075"/>
              <a:ext cx="48725" cy="32200"/>
            </a:xfrm>
            <a:custGeom>
              <a:avLst/>
              <a:gdLst/>
              <a:ahLst/>
              <a:cxnLst/>
              <a:rect l="l" t="t" r="r" b="b"/>
              <a:pathLst>
                <a:path w="1949" h="1288" extrusionOk="0">
                  <a:moveTo>
                    <a:pt x="1304" y="0"/>
                  </a:moveTo>
                  <a:cubicBezTo>
                    <a:pt x="977" y="0"/>
                    <a:pt x="641" y="62"/>
                    <a:pt x="330" y="175"/>
                  </a:cubicBezTo>
                  <a:lnTo>
                    <a:pt x="314" y="175"/>
                  </a:lnTo>
                  <a:lnTo>
                    <a:pt x="157" y="238"/>
                  </a:lnTo>
                  <a:lnTo>
                    <a:pt x="0" y="301"/>
                  </a:lnTo>
                  <a:cubicBezTo>
                    <a:pt x="16" y="631"/>
                    <a:pt x="126" y="1102"/>
                    <a:pt x="377" y="1244"/>
                  </a:cubicBezTo>
                  <a:cubicBezTo>
                    <a:pt x="431" y="1274"/>
                    <a:pt x="492" y="1288"/>
                    <a:pt x="557" y="1288"/>
                  </a:cubicBezTo>
                  <a:cubicBezTo>
                    <a:pt x="1002" y="1288"/>
                    <a:pt x="1661" y="639"/>
                    <a:pt x="1948" y="50"/>
                  </a:cubicBezTo>
                  <a:lnTo>
                    <a:pt x="1775" y="34"/>
                  </a:lnTo>
                  <a:lnTo>
                    <a:pt x="1760" y="34"/>
                  </a:lnTo>
                  <a:lnTo>
                    <a:pt x="1493" y="18"/>
                  </a:lnTo>
                  <a:lnTo>
                    <a:pt x="1461" y="18"/>
                  </a:lnTo>
                  <a:cubicBezTo>
                    <a:pt x="1446" y="18"/>
                    <a:pt x="1430" y="3"/>
                    <a:pt x="1414" y="3"/>
                  </a:cubicBezTo>
                  <a:cubicBezTo>
                    <a:pt x="1378" y="1"/>
                    <a:pt x="1341" y="0"/>
                    <a:pt x="130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28;p68">
              <a:extLst>
                <a:ext uri="{FF2B5EF4-FFF2-40B4-BE49-F238E27FC236}">
                  <a16:creationId xmlns:a16="http://schemas.microsoft.com/office/drawing/2014/main" id="{C6F78AEF-A753-46BB-8A0F-80C078D934C7}"/>
                </a:ext>
              </a:extLst>
            </p:cNvPr>
            <p:cNvSpPr/>
            <p:nvPr/>
          </p:nvSpPr>
          <p:spPr>
            <a:xfrm>
              <a:off x="-2418675" y="4585100"/>
              <a:ext cx="53825" cy="9175"/>
            </a:xfrm>
            <a:custGeom>
              <a:avLst/>
              <a:gdLst/>
              <a:ahLst/>
              <a:cxnLst/>
              <a:rect l="l" t="t" r="r" b="b"/>
              <a:pathLst>
                <a:path w="2153" h="367" extrusionOk="0">
                  <a:moveTo>
                    <a:pt x="2074" y="1"/>
                  </a:moveTo>
                  <a:cubicBezTo>
                    <a:pt x="1391" y="205"/>
                    <a:pt x="876" y="256"/>
                    <a:pt x="533" y="256"/>
                  </a:cubicBezTo>
                  <a:cubicBezTo>
                    <a:pt x="189" y="256"/>
                    <a:pt x="16" y="205"/>
                    <a:pt x="16" y="205"/>
                  </a:cubicBezTo>
                  <a:lnTo>
                    <a:pt x="0" y="205"/>
                  </a:lnTo>
                  <a:cubicBezTo>
                    <a:pt x="16" y="221"/>
                    <a:pt x="16" y="237"/>
                    <a:pt x="32" y="252"/>
                  </a:cubicBezTo>
                  <a:cubicBezTo>
                    <a:pt x="32" y="268"/>
                    <a:pt x="32" y="299"/>
                    <a:pt x="47" y="315"/>
                  </a:cubicBezTo>
                  <a:cubicBezTo>
                    <a:pt x="129" y="337"/>
                    <a:pt x="294" y="367"/>
                    <a:pt x="545" y="367"/>
                  </a:cubicBezTo>
                  <a:cubicBezTo>
                    <a:pt x="826" y="367"/>
                    <a:pt x="1214" y="330"/>
                    <a:pt x="1713" y="205"/>
                  </a:cubicBezTo>
                  <a:cubicBezTo>
                    <a:pt x="1839" y="189"/>
                    <a:pt x="1964" y="142"/>
                    <a:pt x="2106" y="111"/>
                  </a:cubicBezTo>
                  <a:cubicBezTo>
                    <a:pt x="2137" y="95"/>
                    <a:pt x="2153" y="64"/>
                    <a:pt x="2137" y="48"/>
                  </a:cubicBezTo>
                  <a:cubicBezTo>
                    <a:pt x="2137" y="17"/>
                    <a:pt x="2106" y="1"/>
                    <a:pt x="2074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29;p68">
              <a:extLst>
                <a:ext uri="{FF2B5EF4-FFF2-40B4-BE49-F238E27FC236}">
                  <a16:creationId xmlns:a16="http://schemas.microsoft.com/office/drawing/2014/main" id="{720F053E-8A95-41A0-AAD3-A60B4F883899}"/>
                </a:ext>
              </a:extLst>
            </p:cNvPr>
            <p:cNvSpPr/>
            <p:nvPr/>
          </p:nvSpPr>
          <p:spPr>
            <a:xfrm>
              <a:off x="-2412000" y="4485700"/>
              <a:ext cx="33800" cy="38600"/>
            </a:xfrm>
            <a:custGeom>
              <a:avLst/>
              <a:gdLst/>
              <a:ahLst/>
              <a:cxnLst/>
              <a:rect l="l" t="t" r="r" b="b"/>
              <a:pathLst>
                <a:path w="1352" h="1544" extrusionOk="0">
                  <a:moveTo>
                    <a:pt x="840" y="0"/>
                  </a:moveTo>
                  <a:cubicBezTo>
                    <a:pt x="736" y="0"/>
                    <a:pt x="620" y="89"/>
                    <a:pt x="503" y="191"/>
                  </a:cubicBezTo>
                  <a:cubicBezTo>
                    <a:pt x="378" y="301"/>
                    <a:pt x="252" y="442"/>
                    <a:pt x="158" y="552"/>
                  </a:cubicBezTo>
                  <a:cubicBezTo>
                    <a:pt x="63" y="646"/>
                    <a:pt x="0" y="709"/>
                    <a:pt x="0" y="709"/>
                  </a:cubicBezTo>
                  <a:lnTo>
                    <a:pt x="158" y="976"/>
                  </a:lnTo>
                  <a:lnTo>
                    <a:pt x="346" y="1275"/>
                  </a:lnTo>
                  <a:lnTo>
                    <a:pt x="519" y="1542"/>
                  </a:lnTo>
                  <a:cubicBezTo>
                    <a:pt x="534" y="1543"/>
                    <a:pt x="549" y="1543"/>
                    <a:pt x="563" y="1543"/>
                  </a:cubicBezTo>
                  <a:cubicBezTo>
                    <a:pt x="748" y="1543"/>
                    <a:pt x="906" y="1454"/>
                    <a:pt x="1037" y="1337"/>
                  </a:cubicBezTo>
                  <a:cubicBezTo>
                    <a:pt x="1226" y="1165"/>
                    <a:pt x="1352" y="960"/>
                    <a:pt x="1352" y="960"/>
                  </a:cubicBezTo>
                  <a:lnTo>
                    <a:pt x="943" y="143"/>
                  </a:lnTo>
                  <a:lnTo>
                    <a:pt x="865" y="2"/>
                  </a:lnTo>
                  <a:cubicBezTo>
                    <a:pt x="856" y="1"/>
                    <a:pt x="848" y="0"/>
                    <a:pt x="84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30;p68">
              <a:extLst>
                <a:ext uri="{FF2B5EF4-FFF2-40B4-BE49-F238E27FC236}">
                  <a16:creationId xmlns:a16="http://schemas.microsoft.com/office/drawing/2014/main" id="{3A224C40-F7C6-45AE-9DA4-8F94FDF84B41}"/>
                </a:ext>
              </a:extLst>
            </p:cNvPr>
            <p:cNvSpPr/>
            <p:nvPr/>
          </p:nvSpPr>
          <p:spPr>
            <a:xfrm>
              <a:off x="-2412000" y="4491625"/>
              <a:ext cx="18100" cy="25950"/>
            </a:xfrm>
            <a:custGeom>
              <a:avLst/>
              <a:gdLst/>
              <a:ahLst/>
              <a:cxnLst/>
              <a:rect l="l" t="t" r="r" b="b"/>
              <a:pathLst>
                <a:path w="724" h="1038" extrusionOk="0">
                  <a:moveTo>
                    <a:pt x="723" y="1"/>
                  </a:moveTo>
                  <a:lnTo>
                    <a:pt x="158" y="315"/>
                  </a:lnTo>
                  <a:cubicBezTo>
                    <a:pt x="63" y="409"/>
                    <a:pt x="0" y="472"/>
                    <a:pt x="0" y="472"/>
                  </a:cubicBezTo>
                  <a:lnTo>
                    <a:pt x="346" y="1038"/>
                  </a:lnTo>
                  <a:cubicBezTo>
                    <a:pt x="692" y="739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31;p68">
              <a:extLst>
                <a:ext uri="{FF2B5EF4-FFF2-40B4-BE49-F238E27FC236}">
                  <a16:creationId xmlns:a16="http://schemas.microsoft.com/office/drawing/2014/main" id="{37B243FF-719A-4045-B262-1DB6905EA92E}"/>
                </a:ext>
              </a:extLst>
            </p:cNvPr>
            <p:cNvSpPr/>
            <p:nvPr/>
          </p:nvSpPr>
          <p:spPr>
            <a:xfrm>
              <a:off x="-2471300" y="4436250"/>
              <a:ext cx="87200" cy="80575"/>
            </a:xfrm>
            <a:custGeom>
              <a:avLst/>
              <a:gdLst/>
              <a:ahLst/>
              <a:cxnLst/>
              <a:rect l="l" t="t" r="r" b="b"/>
              <a:pathLst>
                <a:path w="3488" h="3223" extrusionOk="0">
                  <a:moveTo>
                    <a:pt x="2184" y="0"/>
                  </a:moveTo>
                  <a:lnTo>
                    <a:pt x="1807" y="158"/>
                  </a:lnTo>
                  <a:lnTo>
                    <a:pt x="0" y="896"/>
                  </a:lnTo>
                  <a:cubicBezTo>
                    <a:pt x="0" y="896"/>
                    <a:pt x="16" y="927"/>
                    <a:pt x="32" y="975"/>
                  </a:cubicBezTo>
                  <a:cubicBezTo>
                    <a:pt x="63" y="1085"/>
                    <a:pt x="141" y="1304"/>
                    <a:pt x="251" y="1556"/>
                  </a:cubicBezTo>
                  <a:cubicBezTo>
                    <a:pt x="267" y="1572"/>
                    <a:pt x="267" y="1587"/>
                    <a:pt x="283" y="1603"/>
                  </a:cubicBezTo>
                  <a:cubicBezTo>
                    <a:pt x="574" y="2293"/>
                    <a:pt x="1105" y="3223"/>
                    <a:pt x="1773" y="3223"/>
                  </a:cubicBezTo>
                  <a:cubicBezTo>
                    <a:pt x="1790" y="3223"/>
                    <a:pt x="1806" y="3222"/>
                    <a:pt x="1823" y="3221"/>
                  </a:cubicBezTo>
                  <a:cubicBezTo>
                    <a:pt x="2090" y="3190"/>
                    <a:pt x="2325" y="3096"/>
                    <a:pt x="2530" y="2954"/>
                  </a:cubicBezTo>
                  <a:cubicBezTo>
                    <a:pt x="2734" y="2828"/>
                    <a:pt x="2907" y="2656"/>
                    <a:pt x="3032" y="2483"/>
                  </a:cubicBezTo>
                  <a:cubicBezTo>
                    <a:pt x="3142" y="2357"/>
                    <a:pt x="3237" y="2231"/>
                    <a:pt x="3315" y="2121"/>
                  </a:cubicBezTo>
                  <a:cubicBezTo>
                    <a:pt x="3362" y="2027"/>
                    <a:pt x="3409" y="1949"/>
                    <a:pt x="3441" y="1886"/>
                  </a:cubicBezTo>
                  <a:cubicBezTo>
                    <a:pt x="3472" y="1839"/>
                    <a:pt x="3488" y="1792"/>
                    <a:pt x="3488" y="1792"/>
                  </a:cubicBezTo>
                  <a:cubicBezTo>
                    <a:pt x="3488" y="1792"/>
                    <a:pt x="3441" y="1634"/>
                    <a:pt x="3347" y="1414"/>
                  </a:cubicBezTo>
                  <a:cubicBezTo>
                    <a:pt x="3268" y="1242"/>
                    <a:pt x="3174" y="1022"/>
                    <a:pt x="3048" y="802"/>
                  </a:cubicBezTo>
                  <a:cubicBezTo>
                    <a:pt x="3017" y="755"/>
                    <a:pt x="2985" y="707"/>
                    <a:pt x="2954" y="645"/>
                  </a:cubicBezTo>
                  <a:cubicBezTo>
                    <a:pt x="2938" y="629"/>
                    <a:pt x="2938" y="613"/>
                    <a:pt x="2922" y="598"/>
                  </a:cubicBezTo>
                  <a:cubicBezTo>
                    <a:pt x="2907" y="566"/>
                    <a:pt x="2875" y="535"/>
                    <a:pt x="2859" y="503"/>
                  </a:cubicBezTo>
                  <a:cubicBezTo>
                    <a:pt x="2859" y="503"/>
                    <a:pt x="2844" y="488"/>
                    <a:pt x="2844" y="488"/>
                  </a:cubicBezTo>
                  <a:cubicBezTo>
                    <a:pt x="2828" y="456"/>
                    <a:pt x="2812" y="440"/>
                    <a:pt x="2797" y="425"/>
                  </a:cubicBezTo>
                  <a:cubicBezTo>
                    <a:pt x="2624" y="189"/>
                    <a:pt x="2404" y="16"/>
                    <a:pt x="218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32;p68">
              <a:extLst>
                <a:ext uri="{FF2B5EF4-FFF2-40B4-BE49-F238E27FC236}">
                  <a16:creationId xmlns:a16="http://schemas.microsoft.com/office/drawing/2014/main" id="{C68322B7-1824-40F1-A491-E976AB571897}"/>
                </a:ext>
              </a:extLst>
            </p:cNvPr>
            <p:cNvSpPr/>
            <p:nvPr/>
          </p:nvSpPr>
          <p:spPr>
            <a:xfrm>
              <a:off x="-2403350" y="4450450"/>
              <a:ext cx="23975" cy="29425"/>
            </a:xfrm>
            <a:custGeom>
              <a:avLst/>
              <a:gdLst/>
              <a:ahLst/>
              <a:cxnLst/>
              <a:rect l="l" t="t" r="r" b="b"/>
              <a:pathLst>
                <a:path w="959" h="1177" extrusionOk="0">
                  <a:moveTo>
                    <a:pt x="319" y="1"/>
                  </a:moveTo>
                  <a:cubicBezTo>
                    <a:pt x="52" y="1"/>
                    <a:pt x="0" y="375"/>
                    <a:pt x="0" y="375"/>
                  </a:cubicBezTo>
                  <a:lnTo>
                    <a:pt x="409" y="1176"/>
                  </a:lnTo>
                  <a:cubicBezTo>
                    <a:pt x="958" y="956"/>
                    <a:pt x="770" y="124"/>
                    <a:pt x="409" y="14"/>
                  </a:cubicBezTo>
                  <a:cubicBezTo>
                    <a:pt x="376" y="5"/>
                    <a:pt x="346" y="1"/>
                    <a:pt x="319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33;p68">
              <a:extLst>
                <a:ext uri="{FF2B5EF4-FFF2-40B4-BE49-F238E27FC236}">
                  <a16:creationId xmlns:a16="http://schemas.microsoft.com/office/drawing/2014/main" id="{3BCA7C15-513C-47E3-8E42-D48C827A365C}"/>
                </a:ext>
              </a:extLst>
            </p:cNvPr>
            <p:cNvSpPr/>
            <p:nvPr/>
          </p:nvSpPr>
          <p:spPr>
            <a:xfrm>
              <a:off x="-2470925" y="4423300"/>
              <a:ext cx="72700" cy="59725"/>
            </a:xfrm>
            <a:custGeom>
              <a:avLst/>
              <a:gdLst/>
              <a:ahLst/>
              <a:cxnLst/>
              <a:rect l="l" t="t" r="r" b="b"/>
              <a:pathLst>
                <a:path w="2908" h="2389" extrusionOk="0">
                  <a:moveTo>
                    <a:pt x="2106" y="0"/>
                  </a:moveTo>
                  <a:lnTo>
                    <a:pt x="1" y="1414"/>
                  </a:lnTo>
                  <a:cubicBezTo>
                    <a:pt x="1" y="1414"/>
                    <a:pt x="1" y="1445"/>
                    <a:pt x="17" y="1493"/>
                  </a:cubicBezTo>
                  <a:cubicBezTo>
                    <a:pt x="57" y="1594"/>
                    <a:pt x="173" y="1663"/>
                    <a:pt x="412" y="1663"/>
                  </a:cubicBezTo>
                  <a:cubicBezTo>
                    <a:pt x="729" y="1663"/>
                    <a:pt x="1262" y="1541"/>
                    <a:pt x="2122" y="1210"/>
                  </a:cubicBezTo>
                  <a:cubicBezTo>
                    <a:pt x="2122" y="1210"/>
                    <a:pt x="2185" y="1383"/>
                    <a:pt x="2295" y="1540"/>
                  </a:cubicBezTo>
                  <a:cubicBezTo>
                    <a:pt x="2326" y="1603"/>
                    <a:pt x="2546" y="1932"/>
                    <a:pt x="2750" y="2388"/>
                  </a:cubicBezTo>
                  <a:cubicBezTo>
                    <a:pt x="2750" y="2388"/>
                    <a:pt x="2797" y="1901"/>
                    <a:pt x="2687" y="1587"/>
                  </a:cubicBezTo>
                  <a:cubicBezTo>
                    <a:pt x="2703" y="1445"/>
                    <a:pt x="2719" y="1210"/>
                    <a:pt x="2907" y="1116"/>
                  </a:cubicBezTo>
                  <a:cubicBezTo>
                    <a:pt x="2703" y="801"/>
                    <a:pt x="2373" y="16"/>
                    <a:pt x="210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34;p68">
              <a:extLst>
                <a:ext uri="{FF2B5EF4-FFF2-40B4-BE49-F238E27FC236}">
                  <a16:creationId xmlns:a16="http://schemas.microsoft.com/office/drawing/2014/main" id="{601D2D60-85B2-4666-999E-747FF4915DA5}"/>
                </a:ext>
              </a:extLst>
            </p:cNvPr>
            <p:cNvSpPr/>
            <p:nvPr/>
          </p:nvSpPr>
          <p:spPr>
            <a:xfrm>
              <a:off x="-2456000" y="4511650"/>
              <a:ext cx="130050" cy="99025"/>
            </a:xfrm>
            <a:custGeom>
              <a:avLst/>
              <a:gdLst/>
              <a:ahLst/>
              <a:cxnLst/>
              <a:rect l="l" t="t" r="r" b="b"/>
              <a:pathLst>
                <a:path w="5202" h="3961" extrusionOk="0">
                  <a:moveTo>
                    <a:pt x="4746" y="1"/>
                  </a:moveTo>
                  <a:cubicBezTo>
                    <a:pt x="4636" y="80"/>
                    <a:pt x="4541" y="237"/>
                    <a:pt x="4447" y="441"/>
                  </a:cubicBezTo>
                  <a:cubicBezTo>
                    <a:pt x="4353" y="629"/>
                    <a:pt x="4258" y="865"/>
                    <a:pt x="4164" y="1085"/>
                  </a:cubicBezTo>
                  <a:cubicBezTo>
                    <a:pt x="3834" y="1761"/>
                    <a:pt x="3583" y="2389"/>
                    <a:pt x="3426" y="2798"/>
                  </a:cubicBezTo>
                  <a:cubicBezTo>
                    <a:pt x="3410" y="2782"/>
                    <a:pt x="2797" y="2530"/>
                    <a:pt x="1933" y="2420"/>
                  </a:cubicBezTo>
                  <a:cubicBezTo>
                    <a:pt x="1069" y="2326"/>
                    <a:pt x="252" y="2059"/>
                    <a:pt x="252" y="2059"/>
                  </a:cubicBezTo>
                  <a:lnTo>
                    <a:pt x="1" y="2593"/>
                  </a:lnTo>
                  <a:cubicBezTo>
                    <a:pt x="1" y="2593"/>
                    <a:pt x="1289" y="3662"/>
                    <a:pt x="3866" y="3960"/>
                  </a:cubicBezTo>
                  <a:cubicBezTo>
                    <a:pt x="4274" y="3504"/>
                    <a:pt x="4730" y="2436"/>
                    <a:pt x="5028" y="1556"/>
                  </a:cubicBezTo>
                  <a:cubicBezTo>
                    <a:pt x="5201" y="1022"/>
                    <a:pt x="5107" y="441"/>
                    <a:pt x="4746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35;p68">
              <a:extLst>
                <a:ext uri="{FF2B5EF4-FFF2-40B4-BE49-F238E27FC236}">
                  <a16:creationId xmlns:a16="http://schemas.microsoft.com/office/drawing/2014/main" id="{F0B93EB7-8A0A-42C0-9E22-7EAC848C3BEC}"/>
                </a:ext>
              </a:extLst>
            </p:cNvPr>
            <p:cNvSpPr/>
            <p:nvPr/>
          </p:nvSpPr>
          <p:spPr>
            <a:xfrm>
              <a:off x="-2493150" y="4549300"/>
              <a:ext cx="43475" cy="27200"/>
            </a:xfrm>
            <a:custGeom>
              <a:avLst/>
              <a:gdLst/>
              <a:ahLst/>
              <a:cxnLst/>
              <a:rect l="l" t="t" r="r" b="b"/>
              <a:pathLst>
                <a:path w="1739" h="1088" extrusionOk="0">
                  <a:moveTo>
                    <a:pt x="728" y="1"/>
                  </a:moveTo>
                  <a:cubicBezTo>
                    <a:pt x="713" y="1"/>
                    <a:pt x="699" y="1"/>
                    <a:pt x="686" y="3"/>
                  </a:cubicBezTo>
                  <a:cubicBezTo>
                    <a:pt x="309" y="50"/>
                    <a:pt x="41" y="380"/>
                    <a:pt x="10" y="647"/>
                  </a:cubicBezTo>
                  <a:cubicBezTo>
                    <a:pt x="0" y="801"/>
                    <a:pt x="119" y="849"/>
                    <a:pt x="278" y="849"/>
                  </a:cubicBezTo>
                  <a:cubicBezTo>
                    <a:pt x="379" y="849"/>
                    <a:pt x="497" y="829"/>
                    <a:pt x="607" y="804"/>
                  </a:cubicBezTo>
                  <a:cubicBezTo>
                    <a:pt x="631" y="799"/>
                    <a:pt x="656" y="797"/>
                    <a:pt x="684" y="797"/>
                  </a:cubicBezTo>
                  <a:cubicBezTo>
                    <a:pt x="985" y="797"/>
                    <a:pt x="1487" y="1087"/>
                    <a:pt x="1487" y="1087"/>
                  </a:cubicBezTo>
                  <a:cubicBezTo>
                    <a:pt x="1487" y="1087"/>
                    <a:pt x="1691" y="867"/>
                    <a:pt x="1738" y="553"/>
                  </a:cubicBezTo>
                  <a:cubicBezTo>
                    <a:pt x="1738" y="553"/>
                    <a:pt x="1098" y="1"/>
                    <a:pt x="72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36;p68">
              <a:extLst>
                <a:ext uri="{FF2B5EF4-FFF2-40B4-BE49-F238E27FC236}">
                  <a16:creationId xmlns:a16="http://schemas.microsoft.com/office/drawing/2014/main" id="{1C7D69E5-5886-4B4F-9981-F186A3C87185}"/>
                </a:ext>
              </a:extLst>
            </p:cNvPr>
            <p:cNvSpPr/>
            <p:nvPr/>
          </p:nvSpPr>
          <p:spPr>
            <a:xfrm>
              <a:off x="-2553800" y="4521100"/>
              <a:ext cx="100975" cy="96625"/>
            </a:xfrm>
            <a:custGeom>
              <a:avLst/>
              <a:gdLst/>
              <a:ahLst/>
              <a:cxnLst/>
              <a:rect l="l" t="t" r="r" b="b"/>
              <a:pathLst>
                <a:path w="4039" h="3865" extrusionOk="0">
                  <a:moveTo>
                    <a:pt x="378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677" y="3865"/>
                  </a:lnTo>
                  <a:cubicBezTo>
                    <a:pt x="3897" y="3865"/>
                    <a:pt x="4039" y="3645"/>
                    <a:pt x="3960" y="3441"/>
                  </a:cubicBezTo>
                  <a:lnTo>
                    <a:pt x="2640" y="204"/>
                  </a:lnTo>
                  <a:cubicBezTo>
                    <a:pt x="2593" y="79"/>
                    <a:pt x="2483" y="0"/>
                    <a:pt x="23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37;p68">
              <a:extLst>
                <a:ext uri="{FF2B5EF4-FFF2-40B4-BE49-F238E27FC236}">
                  <a16:creationId xmlns:a16="http://schemas.microsoft.com/office/drawing/2014/main" id="{4A231EB6-3650-4211-B2D7-BA31B0299EAD}"/>
                </a:ext>
              </a:extLst>
            </p:cNvPr>
            <p:cNvSpPr/>
            <p:nvPr/>
          </p:nvSpPr>
          <p:spPr>
            <a:xfrm>
              <a:off x="-2553800" y="4521100"/>
              <a:ext cx="91950" cy="96625"/>
            </a:xfrm>
            <a:custGeom>
              <a:avLst/>
              <a:gdLst/>
              <a:ahLst/>
              <a:cxnLst/>
              <a:rect l="l" t="t" r="r" b="b"/>
              <a:pathLst>
                <a:path w="3678" h="3865" extrusionOk="0">
                  <a:moveTo>
                    <a:pt x="362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300" y="3865"/>
                  </a:lnTo>
                  <a:cubicBezTo>
                    <a:pt x="3520" y="3865"/>
                    <a:pt x="3677" y="3645"/>
                    <a:pt x="3583" y="3441"/>
                  </a:cubicBezTo>
                  <a:lnTo>
                    <a:pt x="2263" y="204"/>
                  </a:lnTo>
                  <a:cubicBezTo>
                    <a:pt x="2216" y="79"/>
                    <a:pt x="21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38;p68">
              <a:extLst>
                <a:ext uri="{FF2B5EF4-FFF2-40B4-BE49-F238E27FC236}">
                  <a16:creationId xmlns:a16="http://schemas.microsoft.com/office/drawing/2014/main" id="{BA1DCA61-7244-4AFF-A79A-BC22626771A9}"/>
                </a:ext>
              </a:extLst>
            </p:cNvPr>
            <p:cNvSpPr/>
            <p:nvPr/>
          </p:nvSpPr>
          <p:spPr>
            <a:xfrm>
              <a:off x="-2520800" y="4564300"/>
              <a:ext cx="19675" cy="16125"/>
            </a:xfrm>
            <a:custGeom>
              <a:avLst/>
              <a:gdLst/>
              <a:ahLst/>
              <a:cxnLst/>
              <a:rect l="l" t="t" r="r" b="b"/>
              <a:pathLst>
                <a:path w="787" h="645" extrusionOk="0">
                  <a:moveTo>
                    <a:pt x="268" y="0"/>
                  </a:moveTo>
                  <a:cubicBezTo>
                    <a:pt x="95" y="0"/>
                    <a:pt x="1" y="142"/>
                    <a:pt x="63" y="314"/>
                  </a:cubicBezTo>
                  <a:cubicBezTo>
                    <a:pt x="142" y="487"/>
                    <a:pt x="330" y="644"/>
                    <a:pt x="519" y="644"/>
                  </a:cubicBezTo>
                  <a:cubicBezTo>
                    <a:pt x="692" y="644"/>
                    <a:pt x="786" y="487"/>
                    <a:pt x="708" y="314"/>
                  </a:cubicBezTo>
                  <a:cubicBezTo>
                    <a:pt x="645" y="142"/>
                    <a:pt x="440" y="0"/>
                    <a:pt x="268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39;p68">
              <a:extLst>
                <a:ext uri="{FF2B5EF4-FFF2-40B4-BE49-F238E27FC236}">
                  <a16:creationId xmlns:a16="http://schemas.microsoft.com/office/drawing/2014/main" id="{D3AA3364-CF27-40B1-BC61-B0B8A6A37601}"/>
                </a:ext>
              </a:extLst>
            </p:cNvPr>
            <p:cNvSpPr/>
            <p:nvPr/>
          </p:nvSpPr>
          <p:spPr>
            <a:xfrm>
              <a:off x="-2547125" y="4552900"/>
              <a:ext cx="33025" cy="36275"/>
            </a:xfrm>
            <a:custGeom>
              <a:avLst/>
              <a:gdLst/>
              <a:ahLst/>
              <a:cxnLst/>
              <a:rect l="l" t="t" r="r" b="b"/>
              <a:pathLst>
                <a:path w="1321" h="1451" extrusionOk="0">
                  <a:moveTo>
                    <a:pt x="158" y="1"/>
                  </a:moveTo>
                  <a:cubicBezTo>
                    <a:pt x="1" y="95"/>
                    <a:pt x="158" y="425"/>
                    <a:pt x="158" y="425"/>
                  </a:cubicBezTo>
                  <a:cubicBezTo>
                    <a:pt x="79" y="645"/>
                    <a:pt x="142" y="1100"/>
                    <a:pt x="347" y="1336"/>
                  </a:cubicBezTo>
                  <a:cubicBezTo>
                    <a:pt x="417" y="1418"/>
                    <a:pt x="531" y="1450"/>
                    <a:pt x="654" y="1450"/>
                  </a:cubicBezTo>
                  <a:cubicBezTo>
                    <a:pt x="886" y="1450"/>
                    <a:pt x="1149" y="1334"/>
                    <a:pt x="1211" y="1210"/>
                  </a:cubicBezTo>
                  <a:cubicBezTo>
                    <a:pt x="1321" y="1022"/>
                    <a:pt x="991" y="331"/>
                    <a:pt x="786" y="189"/>
                  </a:cubicBezTo>
                  <a:cubicBezTo>
                    <a:pt x="748" y="165"/>
                    <a:pt x="706" y="156"/>
                    <a:pt x="664" y="156"/>
                  </a:cubicBezTo>
                  <a:cubicBezTo>
                    <a:pt x="485" y="156"/>
                    <a:pt x="299" y="331"/>
                    <a:pt x="299" y="33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40;p68">
              <a:extLst>
                <a:ext uri="{FF2B5EF4-FFF2-40B4-BE49-F238E27FC236}">
                  <a16:creationId xmlns:a16="http://schemas.microsoft.com/office/drawing/2014/main" id="{9D23FE66-2149-470E-B9F0-752BDB2F073D}"/>
                </a:ext>
              </a:extLst>
            </p:cNvPr>
            <p:cNvSpPr/>
            <p:nvPr/>
          </p:nvSpPr>
          <p:spPr>
            <a:xfrm>
              <a:off x="-2303600" y="5372225"/>
              <a:ext cx="247075" cy="61300"/>
            </a:xfrm>
            <a:custGeom>
              <a:avLst/>
              <a:gdLst/>
              <a:ahLst/>
              <a:cxnLst/>
              <a:rect l="l" t="t" r="r" b="b"/>
              <a:pathLst>
                <a:path w="9883" h="2452" extrusionOk="0">
                  <a:moveTo>
                    <a:pt x="4950" y="0"/>
                  </a:moveTo>
                  <a:cubicBezTo>
                    <a:pt x="2216" y="0"/>
                    <a:pt x="1" y="550"/>
                    <a:pt x="1" y="1226"/>
                  </a:cubicBezTo>
                  <a:cubicBezTo>
                    <a:pt x="1" y="1901"/>
                    <a:pt x="2216" y="2451"/>
                    <a:pt x="4950" y="2451"/>
                  </a:cubicBezTo>
                  <a:cubicBezTo>
                    <a:pt x="7683" y="2451"/>
                    <a:pt x="9883" y="1901"/>
                    <a:pt x="9883" y="1226"/>
                  </a:cubicBezTo>
                  <a:cubicBezTo>
                    <a:pt x="9883" y="550"/>
                    <a:pt x="7683" y="0"/>
                    <a:pt x="49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41;p68">
              <a:extLst>
                <a:ext uri="{FF2B5EF4-FFF2-40B4-BE49-F238E27FC236}">
                  <a16:creationId xmlns:a16="http://schemas.microsoft.com/office/drawing/2014/main" id="{E76858E5-D268-4E19-BBE4-BE110EBCA76B}"/>
                </a:ext>
              </a:extLst>
            </p:cNvPr>
            <p:cNvSpPr/>
            <p:nvPr/>
          </p:nvSpPr>
          <p:spPr>
            <a:xfrm>
              <a:off x="-2303600" y="5113375"/>
              <a:ext cx="247475" cy="34200"/>
            </a:xfrm>
            <a:custGeom>
              <a:avLst/>
              <a:gdLst/>
              <a:ahLst/>
              <a:cxnLst/>
              <a:rect l="l" t="t" r="r" b="b"/>
              <a:pathLst>
                <a:path w="9899" h="1368" extrusionOk="0">
                  <a:moveTo>
                    <a:pt x="4620" y="1"/>
                  </a:moveTo>
                  <a:cubicBezTo>
                    <a:pt x="2624" y="1"/>
                    <a:pt x="1" y="299"/>
                    <a:pt x="1" y="299"/>
                  </a:cubicBezTo>
                  <a:cubicBezTo>
                    <a:pt x="1" y="299"/>
                    <a:pt x="2122" y="1368"/>
                    <a:pt x="4950" y="1368"/>
                  </a:cubicBezTo>
                  <a:cubicBezTo>
                    <a:pt x="7762" y="1368"/>
                    <a:pt x="9899" y="299"/>
                    <a:pt x="9899" y="299"/>
                  </a:cubicBezTo>
                  <a:cubicBezTo>
                    <a:pt x="9899" y="299"/>
                    <a:pt x="6631" y="1"/>
                    <a:pt x="4620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42;p68">
              <a:extLst>
                <a:ext uri="{FF2B5EF4-FFF2-40B4-BE49-F238E27FC236}">
                  <a16:creationId xmlns:a16="http://schemas.microsoft.com/office/drawing/2014/main" id="{05361068-23A3-4C82-AD93-6FBB7000127E}"/>
                </a:ext>
              </a:extLst>
            </p:cNvPr>
            <p:cNvSpPr/>
            <p:nvPr/>
          </p:nvSpPr>
          <p:spPr>
            <a:xfrm>
              <a:off x="-2274150" y="5042300"/>
              <a:ext cx="59750" cy="291075"/>
            </a:xfrm>
            <a:custGeom>
              <a:avLst/>
              <a:gdLst/>
              <a:ahLst/>
              <a:cxnLst/>
              <a:rect l="l" t="t" r="r" b="b"/>
              <a:pathLst>
                <a:path w="2390" h="11643" extrusionOk="0">
                  <a:moveTo>
                    <a:pt x="1525" y="0"/>
                  </a:moveTo>
                  <a:lnTo>
                    <a:pt x="1" y="110"/>
                  </a:lnTo>
                  <a:lnTo>
                    <a:pt x="849" y="11642"/>
                  </a:lnTo>
                  <a:lnTo>
                    <a:pt x="2389" y="11532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43;p68">
              <a:extLst>
                <a:ext uri="{FF2B5EF4-FFF2-40B4-BE49-F238E27FC236}">
                  <a16:creationId xmlns:a16="http://schemas.microsoft.com/office/drawing/2014/main" id="{54365803-B293-4D64-8C9A-3D81014D15F1}"/>
                </a:ext>
              </a:extLst>
            </p:cNvPr>
            <p:cNvSpPr/>
            <p:nvPr/>
          </p:nvSpPr>
          <p:spPr>
            <a:xfrm>
              <a:off x="-2274525" y="5002625"/>
              <a:ext cx="38500" cy="42825"/>
            </a:xfrm>
            <a:custGeom>
              <a:avLst/>
              <a:gdLst/>
              <a:ahLst/>
              <a:cxnLst/>
              <a:rect l="l" t="t" r="r" b="b"/>
              <a:pathLst>
                <a:path w="1540" h="1713" extrusionOk="0">
                  <a:moveTo>
                    <a:pt x="644" y="1"/>
                  </a:moveTo>
                  <a:lnTo>
                    <a:pt x="424" y="582"/>
                  </a:lnTo>
                  <a:lnTo>
                    <a:pt x="0" y="1713"/>
                  </a:lnTo>
                  <a:lnTo>
                    <a:pt x="1540" y="1587"/>
                  </a:lnTo>
                  <a:lnTo>
                    <a:pt x="943" y="53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44;p68">
              <a:extLst>
                <a:ext uri="{FF2B5EF4-FFF2-40B4-BE49-F238E27FC236}">
                  <a16:creationId xmlns:a16="http://schemas.microsoft.com/office/drawing/2014/main" id="{4AD3CFAC-985B-4CAD-A972-2E762A71132A}"/>
                </a:ext>
              </a:extLst>
            </p:cNvPr>
            <p:cNvSpPr/>
            <p:nvPr/>
          </p:nvSpPr>
          <p:spPr>
            <a:xfrm>
              <a:off x="-2254500" y="5309375"/>
              <a:ext cx="40100" cy="24000"/>
            </a:xfrm>
            <a:custGeom>
              <a:avLst/>
              <a:gdLst/>
              <a:ahLst/>
              <a:cxnLst/>
              <a:rect l="l" t="t" r="r" b="b"/>
              <a:pathLst>
                <a:path w="1604" h="960" extrusionOk="0">
                  <a:moveTo>
                    <a:pt x="1540" y="1"/>
                  </a:moveTo>
                  <a:lnTo>
                    <a:pt x="1" y="111"/>
                  </a:lnTo>
                  <a:lnTo>
                    <a:pt x="63" y="959"/>
                  </a:lnTo>
                  <a:lnTo>
                    <a:pt x="1603" y="849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45;p68">
              <a:extLst>
                <a:ext uri="{FF2B5EF4-FFF2-40B4-BE49-F238E27FC236}">
                  <a16:creationId xmlns:a16="http://schemas.microsoft.com/office/drawing/2014/main" id="{F8DED765-387F-43C4-8A64-F163D6B556EB}"/>
                </a:ext>
              </a:extLst>
            </p:cNvPr>
            <p:cNvSpPr/>
            <p:nvPr/>
          </p:nvSpPr>
          <p:spPr>
            <a:xfrm>
              <a:off x="-2253325" y="5330600"/>
              <a:ext cx="39300" cy="19250"/>
            </a:xfrm>
            <a:custGeom>
              <a:avLst/>
              <a:gdLst/>
              <a:ahLst/>
              <a:cxnLst/>
              <a:rect l="l" t="t" r="r" b="b"/>
              <a:pathLst>
                <a:path w="1572" h="770" extrusionOk="0">
                  <a:moveTo>
                    <a:pt x="1540" y="0"/>
                  </a:moveTo>
                  <a:lnTo>
                    <a:pt x="1" y="110"/>
                  </a:lnTo>
                  <a:lnTo>
                    <a:pt x="48" y="550"/>
                  </a:lnTo>
                  <a:cubicBezTo>
                    <a:pt x="48" y="676"/>
                    <a:pt x="158" y="770"/>
                    <a:pt x="299" y="770"/>
                  </a:cubicBezTo>
                  <a:lnTo>
                    <a:pt x="1352" y="691"/>
                  </a:lnTo>
                  <a:cubicBezTo>
                    <a:pt x="1477" y="676"/>
                    <a:pt x="1572" y="566"/>
                    <a:pt x="1572" y="424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46;p68">
              <a:extLst>
                <a:ext uri="{FF2B5EF4-FFF2-40B4-BE49-F238E27FC236}">
                  <a16:creationId xmlns:a16="http://schemas.microsoft.com/office/drawing/2014/main" id="{E99F8A2E-7C42-4A45-B7DA-172BA83AAC20}"/>
                </a:ext>
              </a:extLst>
            </p:cNvPr>
            <p:cNvSpPr/>
            <p:nvPr/>
          </p:nvSpPr>
          <p:spPr>
            <a:xfrm>
              <a:off x="-2263925" y="5002625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220" y="1"/>
                  </a:moveTo>
                  <a:lnTo>
                    <a:pt x="0" y="582"/>
                  </a:lnTo>
                  <a:lnTo>
                    <a:pt x="0" y="582"/>
                  </a:lnTo>
                  <a:lnTo>
                    <a:pt x="519" y="53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47;p68">
              <a:extLst>
                <a:ext uri="{FF2B5EF4-FFF2-40B4-BE49-F238E27FC236}">
                  <a16:creationId xmlns:a16="http://schemas.microsoft.com/office/drawing/2014/main" id="{44F7EAE1-8EA9-4864-8882-5C07E571009C}"/>
                </a:ext>
              </a:extLst>
            </p:cNvPr>
            <p:cNvSpPr/>
            <p:nvPr/>
          </p:nvSpPr>
          <p:spPr>
            <a:xfrm>
              <a:off x="-2255675" y="5294450"/>
              <a:ext cx="39700" cy="18100"/>
            </a:xfrm>
            <a:custGeom>
              <a:avLst/>
              <a:gdLst/>
              <a:ahLst/>
              <a:cxnLst/>
              <a:rect l="l" t="t" r="r" b="b"/>
              <a:pathLst>
                <a:path w="1588" h="724" extrusionOk="0">
                  <a:moveTo>
                    <a:pt x="1540" y="1"/>
                  </a:moveTo>
                  <a:lnTo>
                    <a:pt x="0" y="111"/>
                  </a:lnTo>
                  <a:lnTo>
                    <a:pt x="48" y="723"/>
                  </a:lnTo>
                  <a:lnTo>
                    <a:pt x="1587" y="598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48;p68">
              <a:extLst>
                <a:ext uri="{FF2B5EF4-FFF2-40B4-BE49-F238E27FC236}">
                  <a16:creationId xmlns:a16="http://schemas.microsoft.com/office/drawing/2014/main" id="{3DD620DE-D32C-40E6-B134-F0531C64723C}"/>
                </a:ext>
              </a:extLst>
            </p:cNvPr>
            <p:cNvSpPr/>
            <p:nvPr/>
          </p:nvSpPr>
          <p:spPr>
            <a:xfrm>
              <a:off x="-2263925" y="50555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35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8" y="3"/>
                    <a:pt x="0" y="66"/>
                    <a:pt x="0" y="129"/>
                  </a:cubicBezTo>
                  <a:lnTo>
                    <a:pt x="629" y="8660"/>
                  </a:lnTo>
                  <a:cubicBezTo>
                    <a:pt x="645" y="8723"/>
                    <a:pt x="692" y="8770"/>
                    <a:pt x="755" y="8770"/>
                  </a:cubicBezTo>
                  <a:cubicBezTo>
                    <a:pt x="817" y="8770"/>
                    <a:pt x="880" y="8707"/>
                    <a:pt x="865" y="8644"/>
                  </a:cubicBezTo>
                  <a:lnTo>
                    <a:pt x="236" y="113"/>
                  </a:lnTo>
                  <a:cubicBezTo>
                    <a:pt x="236" y="45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49;p68">
              <a:extLst>
                <a:ext uri="{FF2B5EF4-FFF2-40B4-BE49-F238E27FC236}">
                  <a16:creationId xmlns:a16="http://schemas.microsoft.com/office/drawing/2014/main" id="{D526E139-7ED4-4173-A0E9-ED955A212566}"/>
                </a:ext>
              </a:extLst>
            </p:cNvPr>
            <p:cNvSpPr/>
            <p:nvPr/>
          </p:nvSpPr>
          <p:spPr>
            <a:xfrm>
              <a:off x="-2249000" y="50544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10" y="0"/>
                  </a:moveTo>
                  <a:cubicBezTo>
                    <a:pt x="48" y="0"/>
                    <a:pt x="0" y="63"/>
                    <a:pt x="0" y="126"/>
                  </a:cubicBezTo>
                  <a:lnTo>
                    <a:pt x="629" y="8657"/>
                  </a:lnTo>
                  <a:cubicBezTo>
                    <a:pt x="643" y="8725"/>
                    <a:pt x="680" y="8770"/>
                    <a:pt x="731" y="8770"/>
                  </a:cubicBezTo>
                  <a:cubicBezTo>
                    <a:pt x="739" y="8770"/>
                    <a:pt x="746" y="8769"/>
                    <a:pt x="755" y="8767"/>
                  </a:cubicBezTo>
                  <a:cubicBezTo>
                    <a:pt x="817" y="8767"/>
                    <a:pt x="880" y="8704"/>
                    <a:pt x="865" y="8641"/>
                  </a:cubicBezTo>
                  <a:lnTo>
                    <a:pt x="236" y="110"/>
                  </a:lnTo>
                  <a:cubicBezTo>
                    <a:pt x="236" y="47"/>
                    <a:pt x="173" y="0"/>
                    <a:pt x="11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50;p68">
              <a:extLst>
                <a:ext uri="{FF2B5EF4-FFF2-40B4-BE49-F238E27FC236}">
                  <a16:creationId xmlns:a16="http://schemas.microsoft.com/office/drawing/2014/main" id="{B4299765-BE93-4D05-ACBE-D6EAA25AC961}"/>
                </a:ext>
              </a:extLst>
            </p:cNvPr>
            <p:cNvSpPr/>
            <p:nvPr/>
          </p:nvSpPr>
          <p:spPr>
            <a:xfrm>
              <a:off x="-2210500" y="5022650"/>
              <a:ext cx="59325" cy="290675"/>
            </a:xfrm>
            <a:custGeom>
              <a:avLst/>
              <a:gdLst/>
              <a:ahLst/>
              <a:cxnLst/>
              <a:rect l="l" t="t" r="r" b="b"/>
              <a:pathLst>
                <a:path w="2373" h="11627" extrusionOk="0">
                  <a:moveTo>
                    <a:pt x="833" y="1"/>
                  </a:moveTo>
                  <a:lnTo>
                    <a:pt x="0" y="11517"/>
                  </a:lnTo>
                  <a:lnTo>
                    <a:pt x="1524" y="11627"/>
                  </a:lnTo>
                  <a:lnTo>
                    <a:pt x="2372" y="111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51;p68">
              <a:extLst>
                <a:ext uri="{FF2B5EF4-FFF2-40B4-BE49-F238E27FC236}">
                  <a16:creationId xmlns:a16="http://schemas.microsoft.com/office/drawing/2014/main" id="{A0B3831C-F4D4-4D96-B675-A989ACE0F08F}"/>
                </a:ext>
              </a:extLst>
            </p:cNvPr>
            <p:cNvSpPr/>
            <p:nvPr/>
          </p:nvSpPr>
          <p:spPr>
            <a:xfrm>
              <a:off x="-2210125" y="5310550"/>
              <a:ext cx="38125" cy="42850"/>
            </a:xfrm>
            <a:custGeom>
              <a:avLst/>
              <a:gdLst/>
              <a:ahLst/>
              <a:cxnLst/>
              <a:rect l="l" t="t" r="r" b="b"/>
              <a:pathLst>
                <a:path w="1525" h="1714" extrusionOk="0">
                  <a:moveTo>
                    <a:pt x="1" y="1"/>
                  </a:moveTo>
                  <a:lnTo>
                    <a:pt x="425" y="1132"/>
                  </a:lnTo>
                  <a:lnTo>
                    <a:pt x="645" y="1713"/>
                  </a:lnTo>
                  <a:lnTo>
                    <a:pt x="944" y="1179"/>
                  </a:lnTo>
                  <a:lnTo>
                    <a:pt x="1525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52;p68">
              <a:extLst>
                <a:ext uri="{FF2B5EF4-FFF2-40B4-BE49-F238E27FC236}">
                  <a16:creationId xmlns:a16="http://schemas.microsoft.com/office/drawing/2014/main" id="{FFCA23C8-33C1-43AE-ABFD-A810F97271A3}"/>
                </a:ext>
              </a:extLst>
            </p:cNvPr>
            <p:cNvSpPr/>
            <p:nvPr/>
          </p:nvSpPr>
          <p:spPr>
            <a:xfrm>
              <a:off x="-2190875" y="5022275"/>
              <a:ext cx="39700" cy="23975"/>
            </a:xfrm>
            <a:custGeom>
              <a:avLst/>
              <a:gdLst/>
              <a:ahLst/>
              <a:cxnLst/>
              <a:rect l="l" t="t" r="r" b="b"/>
              <a:pathLst>
                <a:path w="1588" h="959" extrusionOk="0">
                  <a:moveTo>
                    <a:pt x="64" y="0"/>
                  </a:moveTo>
                  <a:lnTo>
                    <a:pt x="1" y="848"/>
                  </a:lnTo>
                  <a:lnTo>
                    <a:pt x="1525" y="958"/>
                  </a:lnTo>
                  <a:lnTo>
                    <a:pt x="1587" y="1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53;p68">
              <a:extLst>
                <a:ext uri="{FF2B5EF4-FFF2-40B4-BE49-F238E27FC236}">
                  <a16:creationId xmlns:a16="http://schemas.microsoft.com/office/drawing/2014/main" id="{BFC7B048-1212-4709-A662-C13DBA8CA000}"/>
                </a:ext>
              </a:extLst>
            </p:cNvPr>
            <p:cNvSpPr/>
            <p:nvPr/>
          </p:nvSpPr>
          <p:spPr>
            <a:xfrm>
              <a:off x="-2189300" y="5006150"/>
              <a:ext cx="39300" cy="19275"/>
            </a:xfrm>
            <a:custGeom>
              <a:avLst/>
              <a:gdLst/>
              <a:ahLst/>
              <a:cxnLst/>
              <a:rect l="l" t="t" r="r" b="b"/>
              <a:pathLst>
                <a:path w="1572" h="771" extrusionOk="0">
                  <a:moveTo>
                    <a:pt x="283" y="1"/>
                  </a:moveTo>
                  <a:cubicBezTo>
                    <a:pt x="158" y="1"/>
                    <a:pt x="48" y="95"/>
                    <a:pt x="32" y="221"/>
                  </a:cubicBezTo>
                  <a:lnTo>
                    <a:pt x="1" y="661"/>
                  </a:lnTo>
                  <a:lnTo>
                    <a:pt x="1540" y="771"/>
                  </a:lnTo>
                  <a:lnTo>
                    <a:pt x="1572" y="331"/>
                  </a:lnTo>
                  <a:cubicBezTo>
                    <a:pt x="1572" y="205"/>
                    <a:pt x="1477" y="95"/>
                    <a:pt x="1352" y="79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54;p68">
              <a:extLst>
                <a:ext uri="{FF2B5EF4-FFF2-40B4-BE49-F238E27FC236}">
                  <a16:creationId xmlns:a16="http://schemas.microsoft.com/office/drawing/2014/main" id="{8A7FC0E1-A59B-424B-A6E4-839829851E8D}"/>
                </a:ext>
              </a:extLst>
            </p:cNvPr>
            <p:cNvSpPr/>
            <p:nvPr/>
          </p:nvSpPr>
          <p:spPr>
            <a:xfrm>
              <a:off x="-2199500" y="5338850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0" y="0"/>
                  </a:moveTo>
                  <a:lnTo>
                    <a:pt x="220" y="581"/>
                  </a:lnTo>
                  <a:lnTo>
                    <a:pt x="51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55;p68">
              <a:extLst>
                <a:ext uri="{FF2B5EF4-FFF2-40B4-BE49-F238E27FC236}">
                  <a16:creationId xmlns:a16="http://schemas.microsoft.com/office/drawing/2014/main" id="{AD646CBD-FAEF-4224-B9BA-66A3FBE44DD1}"/>
                </a:ext>
              </a:extLst>
            </p:cNvPr>
            <p:cNvSpPr/>
            <p:nvPr/>
          </p:nvSpPr>
          <p:spPr>
            <a:xfrm>
              <a:off x="-2191650" y="5043075"/>
              <a:ext cx="39300" cy="18100"/>
            </a:xfrm>
            <a:custGeom>
              <a:avLst/>
              <a:gdLst/>
              <a:ahLst/>
              <a:cxnLst/>
              <a:rect l="l" t="t" r="r" b="b"/>
              <a:pathLst>
                <a:path w="1572" h="724" extrusionOk="0">
                  <a:moveTo>
                    <a:pt x="47" y="1"/>
                  </a:moveTo>
                  <a:lnTo>
                    <a:pt x="0" y="598"/>
                  </a:lnTo>
                  <a:lnTo>
                    <a:pt x="1524" y="723"/>
                  </a:lnTo>
                  <a:lnTo>
                    <a:pt x="1571" y="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56;p68">
              <a:extLst>
                <a:ext uri="{FF2B5EF4-FFF2-40B4-BE49-F238E27FC236}">
                  <a16:creationId xmlns:a16="http://schemas.microsoft.com/office/drawing/2014/main" id="{9C696FCC-741F-412C-A083-158CCDF0CAA8}"/>
                </a:ext>
              </a:extLst>
            </p:cNvPr>
            <p:cNvSpPr/>
            <p:nvPr/>
          </p:nvSpPr>
          <p:spPr>
            <a:xfrm>
              <a:off x="-2186150" y="5081975"/>
              <a:ext cx="21625" cy="219250"/>
            </a:xfrm>
            <a:custGeom>
              <a:avLst/>
              <a:gdLst/>
              <a:ahLst/>
              <a:cxnLst/>
              <a:rect l="l" t="t" r="r" b="b"/>
              <a:pathLst>
                <a:path w="865" h="8770" extrusionOk="0">
                  <a:moveTo>
                    <a:pt x="739" y="0"/>
                  </a:moveTo>
                  <a:cubicBezTo>
                    <a:pt x="676" y="0"/>
                    <a:pt x="629" y="47"/>
                    <a:pt x="613" y="110"/>
                  </a:cubicBezTo>
                  <a:lnTo>
                    <a:pt x="0" y="8641"/>
                  </a:lnTo>
                  <a:cubicBezTo>
                    <a:pt x="0" y="8720"/>
                    <a:pt x="47" y="8767"/>
                    <a:pt x="110" y="8767"/>
                  </a:cubicBezTo>
                  <a:cubicBezTo>
                    <a:pt x="118" y="8769"/>
                    <a:pt x="126" y="8770"/>
                    <a:pt x="134" y="8770"/>
                  </a:cubicBezTo>
                  <a:cubicBezTo>
                    <a:pt x="185" y="8770"/>
                    <a:pt x="222" y="8727"/>
                    <a:pt x="236" y="8673"/>
                  </a:cubicBezTo>
                  <a:lnTo>
                    <a:pt x="849" y="126"/>
                  </a:lnTo>
                  <a:cubicBezTo>
                    <a:pt x="864" y="63"/>
                    <a:pt x="817" y="16"/>
                    <a:pt x="73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57;p68">
              <a:extLst>
                <a:ext uri="{FF2B5EF4-FFF2-40B4-BE49-F238E27FC236}">
                  <a16:creationId xmlns:a16="http://schemas.microsoft.com/office/drawing/2014/main" id="{D21503FB-396F-4D31-B57B-CFBEFD4A50CC}"/>
                </a:ext>
              </a:extLst>
            </p:cNvPr>
            <p:cNvSpPr/>
            <p:nvPr/>
          </p:nvSpPr>
          <p:spPr>
            <a:xfrm>
              <a:off x="-2201475" y="5080775"/>
              <a:ext cx="21625" cy="219600"/>
            </a:xfrm>
            <a:custGeom>
              <a:avLst/>
              <a:gdLst/>
              <a:ahLst/>
              <a:cxnLst/>
              <a:rect l="l" t="t" r="r" b="b"/>
              <a:pathLst>
                <a:path w="865" h="8784" extrusionOk="0">
                  <a:moveTo>
                    <a:pt x="755" y="1"/>
                  </a:moveTo>
                  <a:cubicBezTo>
                    <a:pt x="692" y="1"/>
                    <a:pt x="645" y="48"/>
                    <a:pt x="629" y="111"/>
                  </a:cubicBezTo>
                  <a:lnTo>
                    <a:pt x="16" y="8658"/>
                  </a:lnTo>
                  <a:cubicBezTo>
                    <a:pt x="0" y="8721"/>
                    <a:pt x="48" y="8768"/>
                    <a:pt x="110" y="8783"/>
                  </a:cubicBezTo>
                  <a:cubicBezTo>
                    <a:pt x="189" y="8783"/>
                    <a:pt x="236" y="8736"/>
                    <a:pt x="236" y="8673"/>
                  </a:cubicBezTo>
                  <a:lnTo>
                    <a:pt x="865" y="127"/>
                  </a:lnTo>
                  <a:cubicBezTo>
                    <a:pt x="865" y="64"/>
                    <a:pt x="817" y="17"/>
                    <a:pt x="75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58;p68">
              <a:extLst>
                <a:ext uri="{FF2B5EF4-FFF2-40B4-BE49-F238E27FC236}">
                  <a16:creationId xmlns:a16="http://schemas.microsoft.com/office/drawing/2014/main" id="{6002A2FF-922C-47D4-B8EB-1652D12223E1}"/>
                </a:ext>
              </a:extLst>
            </p:cNvPr>
            <p:cNvSpPr/>
            <p:nvPr/>
          </p:nvSpPr>
          <p:spPr>
            <a:xfrm>
              <a:off x="-2156300" y="5038375"/>
              <a:ext cx="99000" cy="290675"/>
            </a:xfrm>
            <a:custGeom>
              <a:avLst/>
              <a:gdLst/>
              <a:ahLst/>
              <a:cxnLst/>
              <a:rect l="l" t="t" r="r" b="b"/>
              <a:pathLst>
                <a:path w="3960" h="11627" extrusionOk="0">
                  <a:moveTo>
                    <a:pt x="2467" y="0"/>
                  </a:moveTo>
                  <a:lnTo>
                    <a:pt x="0" y="11296"/>
                  </a:lnTo>
                  <a:lnTo>
                    <a:pt x="1493" y="11626"/>
                  </a:lnTo>
                  <a:lnTo>
                    <a:pt x="3959" y="330"/>
                  </a:lnTo>
                  <a:lnTo>
                    <a:pt x="24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59;p68">
              <a:extLst>
                <a:ext uri="{FF2B5EF4-FFF2-40B4-BE49-F238E27FC236}">
                  <a16:creationId xmlns:a16="http://schemas.microsoft.com/office/drawing/2014/main" id="{443349E6-57B9-4C1D-9F69-638873C02D49}"/>
                </a:ext>
              </a:extLst>
            </p:cNvPr>
            <p:cNvSpPr/>
            <p:nvPr/>
          </p:nvSpPr>
          <p:spPr>
            <a:xfrm>
              <a:off x="-2156700" y="5320775"/>
              <a:ext cx="37725" cy="44800"/>
            </a:xfrm>
            <a:custGeom>
              <a:avLst/>
              <a:gdLst/>
              <a:ahLst/>
              <a:cxnLst/>
              <a:rect l="l" t="t" r="r" b="b"/>
              <a:pathLst>
                <a:path w="1509" h="1792" extrusionOk="0">
                  <a:moveTo>
                    <a:pt x="1" y="0"/>
                  </a:moveTo>
                  <a:lnTo>
                    <a:pt x="268" y="1179"/>
                  </a:lnTo>
                  <a:lnTo>
                    <a:pt x="393" y="1791"/>
                  </a:lnTo>
                  <a:lnTo>
                    <a:pt x="770" y="1289"/>
                  </a:lnTo>
                  <a:lnTo>
                    <a:pt x="1509" y="3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60;p68">
              <a:extLst>
                <a:ext uri="{FF2B5EF4-FFF2-40B4-BE49-F238E27FC236}">
                  <a16:creationId xmlns:a16="http://schemas.microsoft.com/office/drawing/2014/main" id="{27DC70F4-2636-4423-9064-507EDEBACE07}"/>
                </a:ext>
              </a:extLst>
            </p:cNvPr>
            <p:cNvSpPr/>
            <p:nvPr/>
          </p:nvSpPr>
          <p:spPr>
            <a:xfrm>
              <a:off x="-2099350" y="5038375"/>
              <a:ext cx="42050" cy="28700"/>
            </a:xfrm>
            <a:custGeom>
              <a:avLst/>
              <a:gdLst/>
              <a:ahLst/>
              <a:cxnLst/>
              <a:rect l="l" t="t" r="r" b="b"/>
              <a:pathLst>
                <a:path w="1682" h="1148" extrusionOk="0">
                  <a:moveTo>
                    <a:pt x="173" y="0"/>
                  </a:moveTo>
                  <a:lnTo>
                    <a:pt x="0" y="817"/>
                  </a:lnTo>
                  <a:lnTo>
                    <a:pt x="1493" y="1147"/>
                  </a:lnTo>
                  <a:lnTo>
                    <a:pt x="1681" y="33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61;p68">
              <a:extLst>
                <a:ext uri="{FF2B5EF4-FFF2-40B4-BE49-F238E27FC236}">
                  <a16:creationId xmlns:a16="http://schemas.microsoft.com/office/drawing/2014/main" id="{2FA5950B-873E-4AF1-B236-AD033173FCF7}"/>
                </a:ext>
              </a:extLst>
            </p:cNvPr>
            <p:cNvSpPr/>
            <p:nvPr/>
          </p:nvSpPr>
          <p:spPr>
            <a:xfrm>
              <a:off x="-2095025" y="5023275"/>
              <a:ext cx="40475" cy="23375"/>
            </a:xfrm>
            <a:custGeom>
              <a:avLst/>
              <a:gdLst/>
              <a:ahLst/>
              <a:cxnLst/>
              <a:rect l="l" t="t" r="r" b="b"/>
              <a:pathLst>
                <a:path w="1619" h="935" extrusionOk="0">
                  <a:moveTo>
                    <a:pt x="322" y="0"/>
                  </a:moveTo>
                  <a:cubicBezTo>
                    <a:pt x="216" y="0"/>
                    <a:pt x="121" y="75"/>
                    <a:pt x="94" y="196"/>
                  </a:cubicBezTo>
                  <a:lnTo>
                    <a:pt x="0" y="620"/>
                  </a:lnTo>
                  <a:lnTo>
                    <a:pt x="1493" y="934"/>
                  </a:lnTo>
                  <a:lnTo>
                    <a:pt x="1587" y="510"/>
                  </a:lnTo>
                  <a:cubicBezTo>
                    <a:pt x="1618" y="384"/>
                    <a:pt x="1540" y="259"/>
                    <a:pt x="1414" y="227"/>
                  </a:cubicBezTo>
                  <a:lnTo>
                    <a:pt x="377" y="7"/>
                  </a:lnTo>
                  <a:cubicBezTo>
                    <a:pt x="359" y="3"/>
                    <a:pt x="340" y="0"/>
                    <a:pt x="32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62;p68">
              <a:extLst>
                <a:ext uri="{FF2B5EF4-FFF2-40B4-BE49-F238E27FC236}">
                  <a16:creationId xmlns:a16="http://schemas.microsoft.com/office/drawing/2014/main" id="{48EE0C77-F94E-40B4-833A-A07BDAB3E04B}"/>
                </a:ext>
              </a:extLst>
            </p:cNvPr>
            <p:cNvSpPr/>
            <p:nvPr/>
          </p:nvSpPr>
          <p:spPr>
            <a:xfrm>
              <a:off x="-2150025" y="5350225"/>
              <a:ext cx="12600" cy="15350"/>
            </a:xfrm>
            <a:custGeom>
              <a:avLst/>
              <a:gdLst/>
              <a:ahLst/>
              <a:cxnLst/>
              <a:rect l="l" t="t" r="r" b="b"/>
              <a:pathLst>
                <a:path w="504" h="614" extrusionOk="0">
                  <a:moveTo>
                    <a:pt x="1" y="1"/>
                  </a:moveTo>
                  <a:lnTo>
                    <a:pt x="126" y="613"/>
                  </a:lnTo>
                  <a:lnTo>
                    <a:pt x="503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63;p68">
              <a:extLst>
                <a:ext uri="{FF2B5EF4-FFF2-40B4-BE49-F238E27FC236}">
                  <a16:creationId xmlns:a16="http://schemas.microsoft.com/office/drawing/2014/main" id="{5EDB7EC2-0BD7-433C-9F12-413E93F87571}"/>
                </a:ext>
              </a:extLst>
            </p:cNvPr>
            <p:cNvSpPr/>
            <p:nvPr/>
          </p:nvSpPr>
          <p:spPr>
            <a:xfrm>
              <a:off x="-2102500" y="5059175"/>
              <a:ext cx="40475" cy="22825"/>
            </a:xfrm>
            <a:custGeom>
              <a:avLst/>
              <a:gdLst/>
              <a:ahLst/>
              <a:cxnLst/>
              <a:rect l="l" t="t" r="r" b="b"/>
              <a:pathLst>
                <a:path w="1619" h="913" extrusionOk="0">
                  <a:moveTo>
                    <a:pt x="126" y="1"/>
                  </a:moveTo>
                  <a:lnTo>
                    <a:pt x="1" y="598"/>
                  </a:lnTo>
                  <a:lnTo>
                    <a:pt x="1493" y="912"/>
                  </a:lnTo>
                  <a:lnTo>
                    <a:pt x="1619" y="33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64;p68">
              <a:extLst>
                <a:ext uri="{FF2B5EF4-FFF2-40B4-BE49-F238E27FC236}">
                  <a16:creationId xmlns:a16="http://schemas.microsoft.com/office/drawing/2014/main" id="{F92DAA30-5769-403F-9DD3-A6B64CE1F133}"/>
                </a:ext>
              </a:extLst>
            </p:cNvPr>
            <p:cNvSpPr/>
            <p:nvPr/>
          </p:nvSpPr>
          <p:spPr>
            <a:xfrm>
              <a:off x="-2131550" y="5100350"/>
              <a:ext cx="52250" cy="215050"/>
            </a:xfrm>
            <a:custGeom>
              <a:avLst/>
              <a:gdLst/>
              <a:ahLst/>
              <a:cxnLst/>
              <a:rect l="l" t="t" r="r" b="b"/>
              <a:pathLst>
                <a:path w="2090" h="8602" extrusionOk="0">
                  <a:moveTo>
                    <a:pt x="1955" y="0"/>
                  </a:moveTo>
                  <a:cubicBezTo>
                    <a:pt x="1901" y="0"/>
                    <a:pt x="1852" y="43"/>
                    <a:pt x="1838" y="98"/>
                  </a:cubicBezTo>
                  <a:lnTo>
                    <a:pt x="16" y="8456"/>
                  </a:lnTo>
                  <a:cubicBezTo>
                    <a:pt x="0" y="8519"/>
                    <a:pt x="47" y="8582"/>
                    <a:pt x="110" y="8597"/>
                  </a:cubicBezTo>
                  <a:cubicBezTo>
                    <a:pt x="121" y="8600"/>
                    <a:pt x="132" y="8601"/>
                    <a:pt x="142" y="8601"/>
                  </a:cubicBezTo>
                  <a:cubicBezTo>
                    <a:pt x="193" y="8601"/>
                    <a:pt x="238" y="8571"/>
                    <a:pt x="251" y="8519"/>
                  </a:cubicBezTo>
                  <a:lnTo>
                    <a:pt x="2074" y="145"/>
                  </a:lnTo>
                  <a:cubicBezTo>
                    <a:pt x="2090" y="82"/>
                    <a:pt x="2042" y="19"/>
                    <a:pt x="1980" y="4"/>
                  </a:cubicBezTo>
                  <a:cubicBezTo>
                    <a:pt x="1971" y="1"/>
                    <a:pt x="1963" y="0"/>
                    <a:pt x="195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65;p68">
              <a:extLst>
                <a:ext uri="{FF2B5EF4-FFF2-40B4-BE49-F238E27FC236}">
                  <a16:creationId xmlns:a16="http://schemas.microsoft.com/office/drawing/2014/main" id="{8C25A737-4D01-4154-B1B8-B3D71BA5ADB0}"/>
                </a:ext>
              </a:extLst>
            </p:cNvPr>
            <p:cNvSpPr/>
            <p:nvPr/>
          </p:nvSpPr>
          <p:spPr>
            <a:xfrm>
              <a:off x="-2146100" y="5097200"/>
              <a:ext cx="51875" cy="215025"/>
            </a:xfrm>
            <a:custGeom>
              <a:avLst/>
              <a:gdLst/>
              <a:ahLst/>
              <a:cxnLst/>
              <a:rect l="l" t="t" r="r" b="b"/>
              <a:pathLst>
                <a:path w="2075" h="8601" extrusionOk="0">
                  <a:moveTo>
                    <a:pt x="1956" y="1"/>
                  </a:moveTo>
                  <a:cubicBezTo>
                    <a:pt x="1902" y="1"/>
                    <a:pt x="1853" y="44"/>
                    <a:pt x="1839" y="98"/>
                  </a:cubicBezTo>
                  <a:lnTo>
                    <a:pt x="16" y="8456"/>
                  </a:lnTo>
                  <a:cubicBezTo>
                    <a:pt x="1" y="8519"/>
                    <a:pt x="32" y="8582"/>
                    <a:pt x="95" y="8598"/>
                  </a:cubicBezTo>
                  <a:cubicBezTo>
                    <a:pt x="103" y="8600"/>
                    <a:pt x="112" y="8601"/>
                    <a:pt x="120" y="8601"/>
                  </a:cubicBezTo>
                  <a:cubicBezTo>
                    <a:pt x="174" y="8601"/>
                    <a:pt x="223" y="8558"/>
                    <a:pt x="236" y="8503"/>
                  </a:cubicBezTo>
                  <a:lnTo>
                    <a:pt x="2059" y="145"/>
                  </a:lnTo>
                  <a:cubicBezTo>
                    <a:pt x="2075" y="82"/>
                    <a:pt x="2043" y="20"/>
                    <a:pt x="1980" y="4"/>
                  </a:cubicBezTo>
                  <a:cubicBezTo>
                    <a:pt x="1972" y="2"/>
                    <a:pt x="1964" y="1"/>
                    <a:pt x="195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66;p68">
              <a:extLst>
                <a:ext uri="{FF2B5EF4-FFF2-40B4-BE49-F238E27FC236}">
                  <a16:creationId xmlns:a16="http://schemas.microsoft.com/office/drawing/2014/main" id="{D46A4037-EC2F-4D01-BD85-BF90F49E0836}"/>
                </a:ext>
              </a:extLst>
            </p:cNvPr>
            <p:cNvSpPr/>
            <p:nvPr/>
          </p:nvSpPr>
          <p:spPr>
            <a:xfrm>
              <a:off x="-2303600" y="5120850"/>
              <a:ext cx="247475" cy="298425"/>
            </a:xfrm>
            <a:custGeom>
              <a:avLst/>
              <a:gdLst/>
              <a:ahLst/>
              <a:cxnLst/>
              <a:rect l="l" t="t" r="r" b="b"/>
              <a:pathLst>
                <a:path w="9899" h="11937" extrusionOk="0">
                  <a:moveTo>
                    <a:pt x="1" y="0"/>
                  </a:moveTo>
                  <a:lnTo>
                    <a:pt x="1289" y="9788"/>
                  </a:lnTo>
                  <a:lnTo>
                    <a:pt x="1446" y="11030"/>
                  </a:lnTo>
                  <a:cubicBezTo>
                    <a:pt x="2609" y="11634"/>
                    <a:pt x="3775" y="11937"/>
                    <a:pt x="4942" y="11937"/>
                  </a:cubicBezTo>
                  <a:cubicBezTo>
                    <a:pt x="6108" y="11937"/>
                    <a:pt x="7275" y="11634"/>
                    <a:pt x="8437" y="11030"/>
                  </a:cubicBezTo>
                  <a:lnTo>
                    <a:pt x="9899" y="0"/>
                  </a:lnTo>
                  <a:lnTo>
                    <a:pt x="9899" y="0"/>
                  </a:lnTo>
                  <a:cubicBezTo>
                    <a:pt x="8249" y="605"/>
                    <a:pt x="6599" y="908"/>
                    <a:pt x="4950" y="908"/>
                  </a:cubicBezTo>
                  <a:cubicBezTo>
                    <a:pt x="3300" y="908"/>
                    <a:pt x="1650" y="6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67;p68">
              <a:extLst>
                <a:ext uri="{FF2B5EF4-FFF2-40B4-BE49-F238E27FC236}">
                  <a16:creationId xmlns:a16="http://schemas.microsoft.com/office/drawing/2014/main" id="{ECBCA391-02A6-48A3-98B8-DB51BCC7D18C}"/>
                </a:ext>
              </a:extLst>
            </p:cNvPr>
            <p:cNvSpPr/>
            <p:nvPr/>
          </p:nvSpPr>
          <p:spPr>
            <a:xfrm>
              <a:off x="-2271400" y="5120850"/>
              <a:ext cx="215275" cy="298425"/>
            </a:xfrm>
            <a:custGeom>
              <a:avLst/>
              <a:gdLst/>
              <a:ahLst/>
              <a:cxnLst/>
              <a:rect l="l" t="t" r="r" b="b"/>
              <a:pathLst>
                <a:path w="8611" h="11937" extrusionOk="0">
                  <a:moveTo>
                    <a:pt x="8611" y="0"/>
                  </a:moveTo>
                  <a:cubicBezTo>
                    <a:pt x="8579" y="126"/>
                    <a:pt x="6882" y="8720"/>
                    <a:pt x="4589" y="10040"/>
                  </a:cubicBezTo>
                  <a:cubicBezTo>
                    <a:pt x="3977" y="10394"/>
                    <a:pt x="3330" y="10519"/>
                    <a:pt x="2721" y="10519"/>
                  </a:cubicBezTo>
                  <a:cubicBezTo>
                    <a:pt x="1251" y="10519"/>
                    <a:pt x="1" y="9788"/>
                    <a:pt x="1" y="9788"/>
                  </a:cubicBezTo>
                  <a:lnTo>
                    <a:pt x="1" y="9788"/>
                  </a:lnTo>
                  <a:lnTo>
                    <a:pt x="158" y="11030"/>
                  </a:lnTo>
                  <a:cubicBezTo>
                    <a:pt x="1321" y="11634"/>
                    <a:pt x="2487" y="11937"/>
                    <a:pt x="3654" y="11937"/>
                  </a:cubicBezTo>
                  <a:cubicBezTo>
                    <a:pt x="4820" y="11937"/>
                    <a:pt x="5987" y="11634"/>
                    <a:pt x="7149" y="11030"/>
                  </a:cubicBezTo>
                  <a:lnTo>
                    <a:pt x="8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904;p55">
            <a:extLst>
              <a:ext uri="{FF2B5EF4-FFF2-40B4-BE49-F238E27FC236}">
                <a16:creationId xmlns:a16="http://schemas.microsoft.com/office/drawing/2014/main" id="{0E6BBEA6-0FD3-4D25-A074-0A353BE7F310}"/>
              </a:ext>
            </a:extLst>
          </p:cNvPr>
          <p:cNvSpPr/>
          <p:nvPr/>
        </p:nvSpPr>
        <p:spPr>
          <a:xfrm>
            <a:off x="520599" y="1508257"/>
            <a:ext cx="267674" cy="324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908;p55">
            <a:extLst>
              <a:ext uri="{FF2B5EF4-FFF2-40B4-BE49-F238E27FC236}">
                <a16:creationId xmlns:a16="http://schemas.microsoft.com/office/drawing/2014/main" id="{EDFC54E9-E850-43AC-9832-54701CCA4D47}"/>
              </a:ext>
            </a:extLst>
          </p:cNvPr>
          <p:cNvSpPr/>
          <p:nvPr/>
        </p:nvSpPr>
        <p:spPr>
          <a:xfrm>
            <a:off x="423024" y="1972280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908;p55">
            <a:extLst>
              <a:ext uri="{FF2B5EF4-FFF2-40B4-BE49-F238E27FC236}">
                <a16:creationId xmlns:a16="http://schemas.microsoft.com/office/drawing/2014/main" id="{4B117049-E5F3-486E-9735-997936877C0A}"/>
              </a:ext>
            </a:extLst>
          </p:cNvPr>
          <p:cNvSpPr/>
          <p:nvPr/>
        </p:nvSpPr>
        <p:spPr>
          <a:xfrm>
            <a:off x="409237" y="2547285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D5E08AC-C7E1-4594-96D2-342569934E95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593124" y="1367397"/>
            <a:ext cx="3626185" cy="372703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Звертайтесь до учнів на </a:t>
            </a:r>
            <a:r>
              <a:rPr lang="uk-UA" b="1" dirty="0" err="1">
                <a:solidFill>
                  <a:srgbClr val="00B050"/>
                </a:solidFill>
              </a:rPr>
              <a:t>ім</a:t>
            </a:r>
            <a:r>
              <a:rPr lang="en-US" b="1" dirty="0">
                <a:solidFill>
                  <a:srgbClr val="00B050"/>
                </a:solidFill>
              </a:rPr>
              <a:t>’</a:t>
            </a:r>
            <a:r>
              <a:rPr lang="uk-UA" b="1" dirty="0">
                <a:solidFill>
                  <a:srgbClr val="00B050"/>
                </a:solidFill>
              </a:rPr>
              <a:t>я !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BAC768-90CA-4882-A151-D2745EEFCC09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5398696" y="2366719"/>
            <a:ext cx="3241340" cy="59777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uk-U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реагуйте на викрикування з місця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E972A18A-3B80-47A8-A12C-9C564A7763D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087747" y="1518690"/>
            <a:ext cx="3535654" cy="819652"/>
          </a:xfrm>
          <a:solidFill>
            <a:schemeClr val="accent2"/>
          </a:solidFill>
        </p:spPr>
        <p:txBody>
          <a:bodyPr/>
          <a:lstStyle/>
          <a:p>
            <a:r>
              <a:rPr lang="uk-UA" sz="1400" dirty="0">
                <a:solidFill>
                  <a:srgbClr val="FF0000"/>
                </a:solidFill>
              </a:rPr>
              <a:t>Не варто вживати погрози на кшталт : підемо до директора, повідомлю батькам та інші.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15" name="Google Shape;908;p55">
            <a:extLst>
              <a:ext uri="{FF2B5EF4-FFF2-40B4-BE49-F238E27FC236}">
                <a16:creationId xmlns:a16="http://schemas.microsoft.com/office/drawing/2014/main" id="{834230B1-BA34-4B94-A34A-4A0128306C2F}"/>
              </a:ext>
            </a:extLst>
          </p:cNvPr>
          <p:cNvSpPr/>
          <p:nvPr/>
        </p:nvSpPr>
        <p:spPr>
          <a:xfrm>
            <a:off x="423051" y="3138086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908;p55">
            <a:extLst>
              <a:ext uri="{FF2B5EF4-FFF2-40B4-BE49-F238E27FC236}">
                <a16:creationId xmlns:a16="http://schemas.microsoft.com/office/drawing/2014/main" id="{5CDDED0A-DCA5-447E-B204-4C059CCD9734}"/>
              </a:ext>
            </a:extLst>
          </p:cNvPr>
          <p:cNvSpPr/>
          <p:nvPr/>
        </p:nvSpPr>
        <p:spPr>
          <a:xfrm>
            <a:off x="374597" y="3701366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907;p55">
            <a:extLst>
              <a:ext uri="{FF2B5EF4-FFF2-40B4-BE49-F238E27FC236}">
                <a16:creationId xmlns:a16="http://schemas.microsoft.com/office/drawing/2014/main" id="{4C1CBE6F-0C35-4BEA-A578-775AD0819A1D}"/>
              </a:ext>
            </a:extLst>
          </p:cNvPr>
          <p:cNvSpPr/>
          <p:nvPr/>
        </p:nvSpPr>
        <p:spPr>
          <a:xfrm>
            <a:off x="5135601" y="2460290"/>
            <a:ext cx="240900" cy="240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907;p55">
            <a:extLst>
              <a:ext uri="{FF2B5EF4-FFF2-40B4-BE49-F238E27FC236}">
                <a16:creationId xmlns:a16="http://schemas.microsoft.com/office/drawing/2014/main" id="{A3F38737-E9A6-4C56-98BB-7C209A8DAD4F}"/>
              </a:ext>
            </a:extLst>
          </p:cNvPr>
          <p:cNvSpPr/>
          <p:nvPr/>
        </p:nvSpPr>
        <p:spPr>
          <a:xfrm>
            <a:off x="5091003" y="1687616"/>
            <a:ext cx="240900" cy="240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908;p55">
            <a:extLst>
              <a:ext uri="{FF2B5EF4-FFF2-40B4-BE49-F238E27FC236}">
                <a16:creationId xmlns:a16="http://schemas.microsoft.com/office/drawing/2014/main" id="{56B52097-17D5-4B05-B557-33AB59C86072}"/>
              </a:ext>
            </a:extLst>
          </p:cNvPr>
          <p:cNvSpPr/>
          <p:nvPr/>
        </p:nvSpPr>
        <p:spPr>
          <a:xfrm>
            <a:off x="579256" y="1539839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908;p55">
            <a:extLst>
              <a:ext uri="{FF2B5EF4-FFF2-40B4-BE49-F238E27FC236}">
                <a16:creationId xmlns:a16="http://schemas.microsoft.com/office/drawing/2014/main" id="{EFA494BF-FEB9-48E6-B499-40F3FDBAE6D0}"/>
              </a:ext>
            </a:extLst>
          </p:cNvPr>
          <p:cNvSpPr/>
          <p:nvPr/>
        </p:nvSpPr>
        <p:spPr>
          <a:xfrm>
            <a:off x="387189" y="4283346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 descr="Медаль">
            <a:extLst>
              <a:ext uri="{FF2B5EF4-FFF2-40B4-BE49-F238E27FC236}">
                <a16:creationId xmlns:a16="http://schemas.microsoft.com/office/drawing/2014/main" id="{EDC61649-DC4E-4A88-9A39-DB085CB99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6865" y="961022"/>
            <a:ext cx="543480" cy="543480"/>
          </a:xfrm>
          <a:prstGeom prst="rect">
            <a:avLst/>
          </a:prstGeom>
        </p:spPr>
      </p:pic>
      <p:sp>
        <p:nvSpPr>
          <p:cNvPr id="214" name="Google Shape;907;p55">
            <a:extLst>
              <a:ext uri="{FF2B5EF4-FFF2-40B4-BE49-F238E27FC236}">
                <a16:creationId xmlns:a16="http://schemas.microsoft.com/office/drawing/2014/main" id="{3F57F774-2145-4113-9C10-D8EA6829698F}"/>
              </a:ext>
            </a:extLst>
          </p:cNvPr>
          <p:cNvSpPr/>
          <p:nvPr/>
        </p:nvSpPr>
        <p:spPr>
          <a:xfrm>
            <a:off x="5347527" y="3720697"/>
            <a:ext cx="240900" cy="240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907;p55">
            <a:extLst>
              <a:ext uri="{FF2B5EF4-FFF2-40B4-BE49-F238E27FC236}">
                <a16:creationId xmlns:a16="http://schemas.microsoft.com/office/drawing/2014/main" id="{0F9A305F-373A-4D7A-8E05-835C9B17BFAF}"/>
              </a:ext>
            </a:extLst>
          </p:cNvPr>
          <p:cNvSpPr/>
          <p:nvPr/>
        </p:nvSpPr>
        <p:spPr>
          <a:xfrm>
            <a:off x="5270533" y="3244026"/>
            <a:ext cx="240900" cy="240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1180;p58">
            <a:extLst>
              <a:ext uri="{FF2B5EF4-FFF2-40B4-BE49-F238E27FC236}">
                <a16:creationId xmlns:a16="http://schemas.microsoft.com/office/drawing/2014/main" id="{D4934747-4365-476A-AAB6-6FAC35696911}"/>
              </a:ext>
            </a:extLst>
          </p:cNvPr>
          <p:cNvSpPr txBox="1">
            <a:spLocks/>
          </p:cNvSpPr>
          <p:nvPr/>
        </p:nvSpPr>
        <p:spPr>
          <a:xfrm>
            <a:off x="5645372" y="3587362"/>
            <a:ext cx="3129255" cy="10368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nchers"/>
              <a:buNone/>
              <a:defRPr sz="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uk-UA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втрачайте «педагогічного обличчя» (нелегко, але потрібно навчитись мистецтву першої реакції)</a:t>
            </a:r>
          </a:p>
        </p:txBody>
      </p:sp>
      <p:pic>
        <p:nvPicPr>
          <p:cNvPr id="222" name="Рисунок 221">
            <a:extLst>
              <a:ext uri="{FF2B5EF4-FFF2-40B4-BE49-F238E27FC236}">
                <a16:creationId xmlns:a16="http://schemas.microsoft.com/office/drawing/2014/main" id="{66022A0F-DDB3-4A87-881A-A2EA3BED7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71" y="489902"/>
            <a:ext cx="918505" cy="8851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D0561148-BF8E-4D93-84E8-76D412FD9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26" y="2221052"/>
            <a:ext cx="3029070" cy="686093"/>
          </a:xfrm>
        </p:spPr>
        <p:txBody>
          <a:bodyPr/>
          <a:lstStyle/>
          <a:p>
            <a:pPr algn="l"/>
            <a:r>
              <a:rPr lang="uk-UA" dirty="0">
                <a:latin typeface="+mj-lt"/>
              </a:rPr>
              <a:t>Не поспішайте погоджуватись  на прохання учня підвищити оцінку </a:t>
            </a:r>
            <a:endParaRPr lang="ru-RU" dirty="0">
              <a:latin typeface="+mj-lt"/>
            </a:endParaRPr>
          </a:p>
          <a:p>
            <a:pPr algn="l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5C6A63-03C5-4677-A57A-D02D3CC0ABB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074971" y="1924514"/>
            <a:ext cx="2708925" cy="1017300"/>
          </a:xfrm>
        </p:spPr>
        <p:txBody>
          <a:bodyPr/>
          <a:lstStyle/>
          <a:p>
            <a:r>
              <a:rPr lang="uk-UA" i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Наказ МОН №813 від 13.07.2021 «Про оцінювання результатів  досягнень учнів  1-4 класів»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B2898F6-2555-44E8-A5BD-8BEE4E4F29F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00350" y="3719565"/>
            <a:ext cx="2701255" cy="810308"/>
          </a:xfrm>
          <a:solidFill>
            <a:srgbClr val="92D050"/>
          </a:solidFill>
        </p:spPr>
        <p:txBody>
          <a:bodyPr/>
          <a:lstStyle/>
          <a:p>
            <a:r>
              <a:rPr lang="uk-UA" dirty="0"/>
              <a:t>Не відкладайте виставлення оцінок  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15DD7BD-3122-4B82-B5EB-AFA6BF39875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11728" y="1625708"/>
            <a:ext cx="2517114" cy="60918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uk-UA" sz="1400" dirty="0">
                <a:solidFill>
                  <a:schemeClr val="accent2">
                    <a:lumMod val="50000"/>
                  </a:schemeClr>
                </a:solidFill>
              </a:rPr>
              <a:t>Не поспішайте поставити низьку оцінку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2914070E-0B4E-4BF9-9E80-BE670A6D0663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028842" y="3231275"/>
            <a:ext cx="2801184" cy="1349114"/>
          </a:xfrm>
        </p:spPr>
        <p:txBody>
          <a:bodyPr/>
          <a:lstStyle/>
          <a:p>
            <a:endParaRPr lang="ru-RU" sz="1100" dirty="0">
              <a:latin typeface="+mn-lt"/>
            </a:endParaRPr>
          </a:p>
          <a:p>
            <a:endParaRPr lang="ru-RU" sz="1100" dirty="0">
              <a:latin typeface="+mn-lt"/>
            </a:endParaRPr>
          </a:p>
          <a:p>
            <a:endParaRPr lang="ru-RU" sz="1100" dirty="0">
              <a:latin typeface="+mn-lt"/>
            </a:endParaRPr>
          </a:p>
          <a:p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Наказ МОН №1222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20.08.2013 </a:t>
            </a:r>
          </a:p>
          <a:p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«Про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затвердження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орієнтовних</a:t>
            </a:r>
            <a:endParaRPr lang="ru-RU" sz="1100" i="1" dirty="0">
              <a:solidFill>
                <a:srgbClr val="FF0000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вимог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оцінювання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навчальних</a:t>
            </a:r>
            <a:endParaRPr lang="ru-RU" sz="1100" i="1" dirty="0">
              <a:solidFill>
                <a:srgbClr val="FF0000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досягнень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учнів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із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базових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дисциплін</a:t>
            </a:r>
            <a:endParaRPr lang="ru-RU" sz="1100" i="1" dirty="0">
              <a:solidFill>
                <a:srgbClr val="FF0000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системі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загальної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середньої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i="1" dirty="0" err="1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освіти</a:t>
            </a:r>
            <a:r>
              <a:rPr lang="ru-RU" sz="1100" i="1" dirty="0">
                <a:solidFill>
                  <a:srgbClr val="FF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endParaRPr lang="ru-RU" sz="1100" i="1" dirty="0">
              <a:solidFill>
                <a:srgbClr val="FF0000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1A719E45-201E-427D-A137-E9381398AA56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773260" y="1770448"/>
            <a:ext cx="3024189" cy="1469962"/>
          </a:xfrm>
        </p:spPr>
        <p:txBody>
          <a:bodyPr/>
          <a:lstStyle/>
          <a:p>
            <a:pPr algn="just"/>
            <a:r>
              <a:rPr lang="ru-RU" b="1" dirty="0">
                <a:latin typeface="+mn-lt"/>
                <a:cs typeface="Arial" panose="020B0604020202020204" pitchFamily="34" charset="0"/>
              </a:rPr>
              <a:t>          </a:t>
            </a:r>
            <a:r>
              <a:rPr lang="ru-RU" b="1" dirty="0" err="1">
                <a:latin typeface="+mn-lt"/>
                <a:cs typeface="Arial" panose="020B0604020202020204" pitchFamily="34" charset="0"/>
              </a:rPr>
              <a:t>Формувальне</a:t>
            </a:r>
            <a:r>
              <a:rPr lang="ru-RU" b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+mn-lt"/>
                <a:cs typeface="Arial" panose="020B0604020202020204" pitchFamily="34" charset="0"/>
              </a:rPr>
              <a:t>оцінювання</a:t>
            </a:r>
            <a:r>
              <a:rPr lang="ru-RU" b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latin typeface="+mn-lt"/>
              </a:rPr>
              <a:t>є </a:t>
            </a:r>
            <a:r>
              <a:rPr lang="ru-RU" dirty="0" err="1">
                <a:latin typeface="+mn-lt"/>
              </a:rPr>
              <a:t>однією</a:t>
            </a:r>
            <a:r>
              <a:rPr lang="ru-RU" dirty="0">
                <a:latin typeface="+mn-lt"/>
              </a:rPr>
              <a:t> з </a:t>
            </a:r>
            <a:r>
              <a:rPr lang="ru-RU" dirty="0" err="1">
                <a:latin typeface="+mn-lt"/>
              </a:rPr>
              <a:t>найефективніших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досліджених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стратегій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підвищення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рівня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навчальних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досягнень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учнів</a:t>
            </a:r>
            <a:r>
              <a:rPr lang="ru-RU" dirty="0">
                <a:latin typeface="+mn-lt"/>
              </a:rPr>
              <a:t> за </a:t>
            </a:r>
            <a:r>
              <a:rPr lang="ru-RU" dirty="0" err="1">
                <a:latin typeface="+mn-lt"/>
              </a:rPr>
              <a:t>висновками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міжнародних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науковців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експертів</a:t>
            </a:r>
            <a:endParaRPr lang="uk-UA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1E33A88-5467-4334-9302-A40995B3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ОЦІНЮВАННЯ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07A63517-7AB5-4E2E-BDE8-98DC1AFC4B67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346551" y="2831608"/>
            <a:ext cx="2755054" cy="81760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sz="1600" dirty="0">
                <a:solidFill>
                  <a:schemeClr val="accent1">
                    <a:lumMod val="50000"/>
                  </a:schemeClr>
                </a:solidFill>
              </a:rPr>
              <a:t>Учень повинен відчувати, що є можливість виправити ситуацію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oogle Shape;7316;p79">
            <a:extLst>
              <a:ext uri="{FF2B5EF4-FFF2-40B4-BE49-F238E27FC236}">
                <a16:creationId xmlns:a16="http://schemas.microsoft.com/office/drawing/2014/main" id="{BD3A0E10-4FEE-431C-BD91-629BF3FC56F2}"/>
              </a:ext>
            </a:extLst>
          </p:cNvPr>
          <p:cNvGrpSpPr/>
          <p:nvPr/>
        </p:nvGrpSpPr>
        <p:grpSpPr>
          <a:xfrm>
            <a:off x="7426868" y="924268"/>
            <a:ext cx="369974" cy="369945"/>
            <a:chOff x="-40011050" y="3972375"/>
            <a:chExt cx="316650" cy="31662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" name="Google Shape;7317;p79">
              <a:extLst>
                <a:ext uri="{FF2B5EF4-FFF2-40B4-BE49-F238E27FC236}">
                  <a16:creationId xmlns:a16="http://schemas.microsoft.com/office/drawing/2014/main" id="{549DF716-FA33-4E0A-9081-4530AD8A77D9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18;p79">
              <a:extLst>
                <a:ext uri="{FF2B5EF4-FFF2-40B4-BE49-F238E27FC236}">
                  <a16:creationId xmlns:a16="http://schemas.microsoft.com/office/drawing/2014/main" id="{D2DE4C0C-B2A9-4E3D-B995-C7664FB0B0F4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285;p79">
            <a:extLst>
              <a:ext uri="{FF2B5EF4-FFF2-40B4-BE49-F238E27FC236}">
                <a16:creationId xmlns:a16="http://schemas.microsoft.com/office/drawing/2014/main" id="{DD845AA1-6392-4495-A7A7-66D6897DBAA8}"/>
              </a:ext>
            </a:extLst>
          </p:cNvPr>
          <p:cNvGrpSpPr/>
          <p:nvPr/>
        </p:nvGrpSpPr>
        <p:grpSpPr>
          <a:xfrm>
            <a:off x="3246862" y="1485087"/>
            <a:ext cx="399038" cy="372165"/>
            <a:chOff x="-38542250" y="3220175"/>
            <a:chExt cx="341525" cy="318525"/>
          </a:xfrm>
          <a:solidFill>
            <a:srgbClr val="0070C0"/>
          </a:solidFill>
        </p:grpSpPr>
        <p:sp>
          <p:nvSpPr>
            <p:cNvPr id="16" name="Google Shape;7286;p79">
              <a:extLst>
                <a:ext uri="{FF2B5EF4-FFF2-40B4-BE49-F238E27FC236}">
                  <a16:creationId xmlns:a16="http://schemas.microsoft.com/office/drawing/2014/main" id="{55DCEEF1-AE71-4A3C-B364-528D926A8342}"/>
                </a:ext>
              </a:extLst>
            </p:cNvPr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87;p79">
              <a:extLst>
                <a:ext uri="{FF2B5EF4-FFF2-40B4-BE49-F238E27FC236}">
                  <a16:creationId xmlns:a16="http://schemas.microsoft.com/office/drawing/2014/main" id="{ABA68DB7-9AA8-4228-B681-E49B3552BA43}"/>
                </a:ext>
              </a:extLst>
            </p:cNvPr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88;p79">
              <a:extLst>
                <a:ext uri="{FF2B5EF4-FFF2-40B4-BE49-F238E27FC236}">
                  <a16:creationId xmlns:a16="http://schemas.microsoft.com/office/drawing/2014/main" id="{B87F78BB-5E21-4AA5-9FC4-3EEA35230E1F}"/>
                </a:ext>
              </a:extLst>
            </p:cNvPr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272;p79">
            <a:extLst>
              <a:ext uri="{FF2B5EF4-FFF2-40B4-BE49-F238E27FC236}">
                <a16:creationId xmlns:a16="http://schemas.microsoft.com/office/drawing/2014/main" id="{20ECB0A2-FB0A-4134-B4E9-4E7F76EAD85D}"/>
              </a:ext>
            </a:extLst>
          </p:cNvPr>
          <p:cNvGrpSpPr/>
          <p:nvPr/>
        </p:nvGrpSpPr>
        <p:grpSpPr>
          <a:xfrm>
            <a:off x="5230781" y="1423053"/>
            <a:ext cx="371814" cy="369974"/>
            <a:chOff x="-42259725" y="3951100"/>
            <a:chExt cx="318225" cy="316650"/>
          </a:xfrm>
          <a:solidFill>
            <a:srgbClr val="00B050"/>
          </a:solidFill>
        </p:grpSpPr>
        <p:sp>
          <p:nvSpPr>
            <p:cNvPr id="20" name="Google Shape;7273;p79">
              <a:extLst>
                <a:ext uri="{FF2B5EF4-FFF2-40B4-BE49-F238E27FC236}">
                  <a16:creationId xmlns:a16="http://schemas.microsoft.com/office/drawing/2014/main" id="{9F72C601-01C6-4126-9C31-89F23AF6D4A0}"/>
                </a:ext>
              </a:extLst>
            </p:cNvPr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74;p79">
              <a:extLst>
                <a:ext uri="{FF2B5EF4-FFF2-40B4-BE49-F238E27FC236}">
                  <a16:creationId xmlns:a16="http://schemas.microsoft.com/office/drawing/2014/main" id="{EA9486DD-4502-46DC-8214-EC7A17F0881D}"/>
                </a:ext>
              </a:extLst>
            </p:cNvPr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7363;p79">
            <a:extLst>
              <a:ext uri="{FF2B5EF4-FFF2-40B4-BE49-F238E27FC236}">
                <a16:creationId xmlns:a16="http://schemas.microsoft.com/office/drawing/2014/main" id="{A75EBACE-7E90-4464-94BA-EA833A438F42}"/>
              </a:ext>
            </a:extLst>
          </p:cNvPr>
          <p:cNvSpPr/>
          <p:nvPr/>
        </p:nvSpPr>
        <p:spPr>
          <a:xfrm>
            <a:off x="4348708" y="1441188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7316;p79">
            <a:extLst>
              <a:ext uri="{FF2B5EF4-FFF2-40B4-BE49-F238E27FC236}">
                <a16:creationId xmlns:a16="http://schemas.microsoft.com/office/drawing/2014/main" id="{673505F4-6EEB-48A8-BC69-3A33077D1628}"/>
              </a:ext>
            </a:extLst>
          </p:cNvPr>
          <p:cNvGrpSpPr/>
          <p:nvPr/>
        </p:nvGrpSpPr>
        <p:grpSpPr>
          <a:xfrm>
            <a:off x="6575663" y="924268"/>
            <a:ext cx="369974" cy="369945"/>
            <a:chOff x="-40011050" y="3972375"/>
            <a:chExt cx="316650" cy="31662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24" name="Google Shape;7317;p79">
              <a:extLst>
                <a:ext uri="{FF2B5EF4-FFF2-40B4-BE49-F238E27FC236}">
                  <a16:creationId xmlns:a16="http://schemas.microsoft.com/office/drawing/2014/main" id="{4D3A7766-A7D3-4E30-B4BF-9657CCFEA806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318;p79">
              <a:extLst>
                <a:ext uri="{FF2B5EF4-FFF2-40B4-BE49-F238E27FC236}">
                  <a16:creationId xmlns:a16="http://schemas.microsoft.com/office/drawing/2014/main" id="{407388DC-EB11-45F6-99B9-76FDEA1BAC0C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7316;p79">
            <a:extLst>
              <a:ext uri="{FF2B5EF4-FFF2-40B4-BE49-F238E27FC236}">
                <a16:creationId xmlns:a16="http://schemas.microsoft.com/office/drawing/2014/main" id="{83CBFE7D-B541-47D7-A94B-7FE47E9FEBDA}"/>
              </a:ext>
            </a:extLst>
          </p:cNvPr>
          <p:cNvGrpSpPr/>
          <p:nvPr/>
        </p:nvGrpSpPr>
        <p:grpSpPr>
          <a:xfrm>
            <a:off x="7004489" y="924268"/>
            <a:ext cx="369974" cy="369945"/>
            <a:chOff x="-40011050" y="3972375"/>
            <a:chExt cx="316650" cy="316625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27" name="Google Shape;7317;p79">
              <a:extLst>
                <a:ext uri="{FF2B5EF4-FFF2-40B4-BE49-F238E27FC236}">
                  <a16:creationId xmlns:a16="http://schemas.microsoft.com/office/drawing/2014/main" id="{C5ECFB54-E81F-4764-80A1-CAE4D1CB2BCB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18;p79">
              <a:extLst>
                <a:ext uri="{FF2B5EF4-FFF2-40B4-BE49-F238E27FC236}">
                  <a16:creationId xmlns:a16="http://schemas.microsoft.com/office/drawing/2014/main" id="{15A06DFD-3CCE-41CA-A6C5-01E414B56D65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7208;p79">
            <a:extLst>
              <a:ext uri="{FF2B5EF4-FFF2-40B4-BE49-F238E27FC236}">
                <a16:creationId xmlns:a16="http://schemas.microsoft.com/office/drawing/2014/main" id="{E764E50A-4DAE-47F1-88C0-68030EA9F672}"/>
              </a:ext>
            </a:extLst>
          </p:cNvPr>
          <p:cNvGrpSpPr/>
          <p:nvPr/>
        </p:nvGrpSpPr>
        <p:grpSpPr>
          <a:xfrm>
            <a:off x="2500681" y="951536"/>
            <a:ext cx="372749" cy="370909"/>
            <a:chOff x="-42994575" y="3950300"/>
            <a:chExt cx="319025" cy="317450"/>
          </a:xfrm>
          <a:solidFill>
            <a:schemeClr val="accent6">
              <a:lumMod val="75000"/>
            </a:schemeClr>
          </a:solidFill>
        </p:grpSpPr>
        <p:sp>
          <p:nvSpPr>
            <p:cNvPr id="30" name="Google Shape;7209;p79">
              <a:extLst>
                <a:ext uri="{FF2B5EF4-FFF2-40B4-BE49-F238E27FC236}">
                  <a16:creationId xmlns:a16="http://schemas.microsoft.com/office/drawing/2014/main" id="{C9EFD2B4-15C5-42A7-9399-4ECF85C065C3}"/>
                </a:ext>
              </a:extLst>
            </p:cNvPr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10;p79">
              <a:extLst>
                <a:ext uri="{FF2B5EF4-FFF2-40B4-BE49-F238E27FC236}">
                  <a16:creationId xmlns:a16="http://schemas.microsoft.com/office/drawing/2014/main" id="{BD6EA231-F5C7-499B-9401-2C3EF5117216}"/>
                </a:ext>
              </a:extLst>
            </p:cNvPr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11;p79">
              <a:extLst>
                <a:ext uri="{FF2B5EF4-FFF2-40B4-BE49-F238E27FC236}">
                  <a16:creationId xmlns:a16="http://schemas.microsoft.com/office/drawing/2014/main" id="{B42FD2CD-8110-43DD-9661-E87FBE34A53E}"/>
                </a:ext>
              </a:extLst>
            </p:cNvPr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EAB2EC-B92B-4EFE-83E1-8B08ABDF8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22" y="508955"/>
            <a:ext cx="918505" cy="885161"/>
          </a:xfrm>
          <a:prstGeom prst="rect">
            <a:avLst/>
          </a:prstGeom>
        </p:spPr>
      </p:pic>
      <p:sp>
        <p:nvSpPr>
          <p:cNvPr id="34" name="Подзаголовок 4">
            <a:extLst>
              <a:ext uri="{FF2B5EF4-FFF2-40B4-BE49-F238E27FC236}">
                <a16:creationId xmlns:a16="http://schemas.microsoft.com/office/drawing/2014/main" id="{5BBA1969-981A-484A-B957-96FD9F5F4C5B}"/>
              </a:ext>
            </a:extLst>
          </p:cNvPr>
          <p:cNvSpPr txBox="1">
            <a:spLocks/>
          </p:cNvSpPr>
          <p:nvPr/>
        </p:nvSpPr>
        <p:spPr>
          <a:xfrm>
            <a:off x="6257478" y="3903168"/>
            <a:ext cx="2444290" cy="60918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/>
            <a:r>
              <a:rPr lang="uk-UA" dirty="0">
                <a:solidFill>
                  <a:srgbClr val="0070C0"/>
                </a:solidFill>
                <a:latin typeface="+mn-lt"/>
              </a:rPr>
              <a:t>Змінити «Ти-повідомлення» на «Я –повідомлення» 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5" name="Подзаголовок 4">
            <a:extLst>
              <a:ext uri="{FF2B5EF4-FFF2-40B4-BE49-F238E27FC236}">
                <a16:creationId xmlns:a16="http://schemas.microsoft.com/office/drawing/2014/main" id="{6D41D0EB-49D2-4500-B8B0-5DD226DE3FC7}"/>
              </a:ext>
            </a:extLst>
          </p:cNvPr>
          <p:cNvSpPr txBox="1">
            <a:spLocks/>
          </p:cNvSpPr>
          <p:nvPr/>
        </p:nvSpPr>
        <p:spPr>
          <a:xfrm>
            <a:off x="6275586" y="3215739"/>
            <a:ext cx="2444290" cy="6091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/>
            <a:r>
              <a:rPr lang="uk-UA" sz="1400" dirty="0">
                <a:solidFill>
                  <a:srgbClr val="0070C0"/>
                </a:solidFill>
              </a:rPr>
              <a:t>55 способів сказати «Дуже добре!» 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85765"/>
      </p:ext>
    </p:extLst>
  </p:cSld>
  <p:clrMapOvr>
    <a:masterClrMapping/>
  </p:clrMapOvr>
</p:sld>
</file>

<file path=ppt/theme/theme1.xml><?xml version="1.0" encoding="utf-8"?>
<a:theme xmlns:a="http://schemas.openxmlformats.org/drawingml/2006/main" name="Daily Activities for Online Lessons by Slidesgo">
  <a:themeElements>
    <a:clrScheme name="Simple Light">
      <a:dk1>
        <a:srgbClr val="434343"/>
      </a:dk1>
      <a:lt1>
        <a:srgbClr val="FFFFFF"/>
      </a:lt1>
      <a:dk2>
        <a:srgbClr val="FAB32E"/>
      </a:dk2>
      <a:lt2>
        <a:srgbClr val="FFFFFF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885B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778</Words>
  <Application>Microsoft Office PowerPoint</Application>
  <PresentationFormat>Экран (16:9)</PresentationFormat>
  <Paragraphs>125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Open Sans</vt:lpstr>
      <vt:lpstr>Arial</vt:lpstr>
      <vt:lpstr>Ranchers</vt:lpstr>
      <vt:lpstr>Lato</vt:lpstr>
      <vt:lpstr>Gill Sans Ultra Bold</vt:lpstr>
      <vt:lpstr>Wingdings</vt:lpstr>
      <vt:lpstr>Daily Activities for Online Lessons by Slidesgo</vt:lpstr>
      <vt:lpstr>Центр професійного розвитку педагогічних працівників Вінницької міської ради </vt:lpstr>
      <vt:lpstr>Що надихає вчителя?</vt:lpstr>
      <vt:lpstr>    Нормативно- правова база для  роботи вчителя </vt:lpstr>
      <vt:lpstr>Новий освітній простір </vt:lpstr>
      <vt:lpstr>Правила поведінки у класі </vt:lpstr>
      <vt:lpstr>План - конспект уроку </vt:lpstr>
      <vt:lpstr>Створюйте цікаві завдання/тести</vt:lpstr>
      <vt:lpstr>Дисципліна   та   винагороди</vt:lpstr>
      <vt:lpstr>ОЦІНЮВАННЯ </vt:lpstr>
      <vt:lpstr>Плануйте підвищення кваліфікації з першого дня роботи  </vt:lpstr>
      <vt:lpstr>Будуйте довготривалі стосунки</vt:lpstr>
      <vt:lpstr>Введіть традиції свого уроку </vt:lpstr>
      <vt:lpstr>Особисті кордони та відпочинок</vt:lpstr>
      <vt:lpstr>Вчитель – не інформатор,  вчитель  –  мотиватор ! </vt:lpstr>
      <vt:lpstr>  КУ «Центр професійного  розвитку педагогічних  працівників ВМР»</vt:lpstr>
      <vt:lpstr>Дякую  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ACTIVITIES FOR ONLINE LESSONS</dc:title>
  <dc:creator>Пользователь</dc:creator>
  <cp:lastModifiedBy>Пользователь</cp:lastModifiedBy>
  <cp:revision>66</cp:revision>
  <dcterms:modified xsi:type="dcterms:W3CDTF">2021-10-29T09:42:37Z</dcterms:modified>
</cp:coreProperties>
</file>